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3.xml" ContentType="application/vnd.openxmlformats-officedocument.theme+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4.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80" r:id="rId2"/>
    <p:sldMasterId id="2147483701" r:id="rId3"/>
    <p:sldMasterId id="2147483721" r:id="rId4"/>
    <p:sldMasterId id="2147483741" r:id="rId5"/>
  </p:sldMasterIdLst>
  <p:handoutMasterIdLst>
    <p:handoutMasterId r:id="rId49"/>
  </p:handoutMasterIdLst>
  <p:sldIdLst>
    <p:sldId id="256" r:id="rId6"/>
    <p:sldId id="257" r:id="rId7"/>
    <p:sldId id="258" r:id="rId8"/>
    <p:sldId id="259" r:id="rId9"/>
    <p:sldId id="260" r:id="rId10"/>
    <p:sldId id="261" r:id="rId11"/>
    <p:sldId id="262" r:id="rId12"/>
    <p:sldId id="263" r:id="rId13"/>
    <p:sldId id="264" r:id="rId14"/>
    <p:sldId id="265" r:id="rId15"/>
    <p:sldId id="285" r:id="rId16"/>
    <p:sldId id="277" r:id="rId17"/>
    <p:sldId id="266" r:id="rId18"/>
    <p:sldId id="268" r:id="rId19"/>
    <p:sldId id="269" r:id="rId20"/>
    <p:sldId id="270" r:id="rId21"/>
    <p:sldId id="300" r:id="rId22"/>
    <p:sldId id="271" r:id="rId23"/>
    <p:sldId id="276" r:id="rId24"/>
    <p:sldId id="290" r:id="rId25"/>
    <p:sldId id="279" r:id="rId26"/>
    <p:sldId id="278" r:id="rId27"/>
    <p:sldId id="280" r:id="rId28"/>
    <p:sldId id="272" r:id="rId29"/>
    <p:sldId id="273" r:id="rId30"/>
    <p:sldId id="274" r:id="rId31"/>
    <p:sldId id="281" r:id="rId32"/>
    <p:sldId id="282" r:id="rId33"/>
    <p:sldId id="283" r:id="rId34"/>
    <p:sldId id="317" r:id="rId35"/>
    <p:sldId id="318" r:id="rId36"/>
    <p:sldId id="284" r:id="rId37"/>
    <p:sldId id="287" r:id="rId38"/>
    <p:sldId id="288" r:id="rId39"/>
    <p:sldId id="291" r:id="rId40"/>
    <p:sldId id="292" r:id="rId41"/>
    <p:sldId id="289" r:id="rId42"/>
    <p:sldId id="319" r:id="rId43"/>
    <p:sldId id="320" r:id="rId44"/>
    <p:sldId id="322" r:id="rId45"/>
    <p:sldId id="323" r:id="rId46"/>
    <p:sldId id="321" r:id="rId47"/>
    <p:sldId id="293" r:id="rId48"/>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預設章節" id="{03EB7F26-DBB7-4D68-BCE6-9BF783F01E60}">
          <p14:sldIdLst>
            <p14:sldId id="256"/>
            <p14:sldId id="257"/>
            <p14:sldId id="258"/>
            <p14:sldId id="259"/>
            <p14:sldId id="260"/>
            <p14:sldId id="261"/>
            <p14:sldId id="262"/>
            <p14:sldId id="263"/>
            <p14:sldId id="264"/>
            <p14:sldId id="265"/>
            <p14:sldId id="285"/>
            <p14:sldId id="277"/>
            <p14:sldId id="266"/>
            <p14:sldId id="268"/>
            <p14:sldId id="269"/>
            <p14:sldId id="270"/>
            <p14:sldId id="300"/>
            <p14:sldId id="271"/>
            <p14:sldId id="276"/>
            <p14:sldId id="290"/>
            <p14:sldId id="279"/>
            <p14:sldId id="278"/>
            <p14:sldId id="280"/>
            <p14:sldId id="272"/>
            <p14:sldId id="273"/>
            <p14:sldId id="274"/>
            <p14:sldId id="281"/>
            <p14:sldId id="282"/>
            <p14:sldId id="283"/>
            <p14:sldId id="317"/>
            <p14:sldId id="318"/>
            <p14:sldId id="284"/>
            <p14:sldId id="287"/>
            <p14:sldId id="288"/>
            <p14:sldId id="291"/>
            <p14:sldId id="292"/>
            <p14:sldId id="289"/>
            <p14:sldId id="319"/>
            <p14:sldId id="320"/>
            <p14:sldId id="322"/>
            <p14:sldId id="323"/>
            <p14:sldId id="321"/>
            <p14:sldId id="293"/>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9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中等深淺樣式 2 - 輔色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F5AB1C69-6EDB-4FF4-983F-18BD219EF322}" styleName="中等深淺樣式 2 - 輔色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中等深淺樣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0A15C55-8517-42AA-B614-E9B94910E393}" styleName="中等深淺樣式 2 - 輔色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ABFCF23-3B69-468F-B69F-88F6DE6A72F2}" styleName="中等深淺樣式 1 - 輔色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6" autoAdjust="0"/>
    <p:restoredTop sz="94660"/>
  </p:normalViewPr>
  <p:slideViewPr>
    <p:cSldViewPr snapToGrid="0">
      <p:cViewPr varScale="1">
        <p:scale>
          <a:sx n="123" d="100"/>
          <a:sy n="123" d="100"/>
        </p:scale>
        <p:origin x="379" y="72"/>
      </p:cViewPr>
      <p:guideLst/>
    </p:cSldViewPr>
  </p:slideViewPr>
  <p:notesTextViewPr>
    <p:cViewPr>
      <p:scale>
        <a:sx n="1" d="1"/>
        <a:sy n="1" d="1"/>
      </p:scale>
      <p:origin x="0" y="0"/>
    </p:cViewPr>
  </p:notesTextViewPr>
  <p:notesViewPr>
    <p:cSldViewPr snapToGrid="0">
      <p:cViewPr varScale="1">
        <p:scale>
          <a:sx n="96" d="100"/>
          <a:sy n="96" d="100"/>
        </p:scale>
        <p:origin x="946" y="5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presProps" Target="presProps.xml"/><Relationship Id="rId7" Type="http://schemas.openxmlformats.org/officeDocument/2006/relationships/slide" Target="slides/slide2.xml"/><Relationship Id="rId2" Type="http://schemas.openxmlformats.org/officeDocument/2006/relationships/slideMaster" Target="slideMasters/slideMaster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tableStyles" Target="tableStyles.xml"/><Relationship Id="rId5" Type="http://schemas.openxmlformats.org/officeDocument/2006/relationships/slideMaster" Target="slideMasters/slideMaster5.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8" Type="http://schemas.openxmlformats.org/officeDocument/2006/relationships/slide" Target="slides/slide3.xml"/><Relationship Id="rId51" Type="http://schemas.openxmlformats.org/officeDocument/2006/relationships/viewProps" Target="viewProps.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20" Type="http://schemas.openxmlformats.org/officeDocument/2006/relationships/slide" Target="slides/slide15.xml"/><Relationship Id="rId41" Type="http://schemas.openxmlformats.org/officeDocument/2006/relationships/slide" Target="slides/slide36.xml"/><Relationship Id="rId1" Type="http://schemas.openxmlformats.org/officeDocument/2006/relationships/slideMaster" Target="slideMasters/slideMaster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49D2F4A-BE4A-43B9-B078-25E8453B89C1}" type="datetimeFigureOut">
              <a:rPr lang="zh-TW" altLang="en-US" smtClean="0"/>
              <a:t>2019/3/26</a:t>
            </a:fld>
            <a:endParaRPr lang="zh-TW" altLang="en-US"/>
          </a:p>
        </p:txBody>
      </p:sp>
      <p:sp>
        <p:nvSpPr>
          <p:cNvPr id="4" name="頁尾版面配置區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5" name="投影片編號版面配置區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8B31BF6-BDF4-4ED2-8B9E-602AE538452B}" type="slidenum">
              <a:rPr lang="zh-TW" altLang="en-US" smtClean="0"/>
              <a:t>‹#›</a:t>
            </a:fld>
            <a:endParaRPr lang="zh-TW" altLang="en-US"/>
          </a:p>
        </p:txBody>
      </p:sp>
    </p:spTree>
    <p:extLst>
      <p:ext uri="{BB962C8B-B14F-4D97-AF65-F5344CB8AC3E}">
        <p14:creationId xmlns:p14="http://schemas.microsoft.com/office/powerpoint/2010/main" val="3027321724"/>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章節頁面">
    <p:bg>
      <p:bgPr>
        <a:gradFill>
          <a:gsLst>
            <a:gs pos="10000">
              <a:schemeClr val="bg2">
                <a:lumMod val="75000"/>
              </a:schemeClr>
            </a:gs>
            <a:gs pos="100000">
              <a:srgbClr val="666699"/>
            </a:gs>
          </a:gsLst>
          <a:lin ang="2700000" scaled="1"/>
        </a:gradFill>
        <a:effectLst/>
      </p:bgPr>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0297" y="1786"/>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cap="none" baseline="0">
                <a:effectLst/>
              </a:defRPr>
            </a:lvl1pPr>
          </a:lstStyle>
          <a:p>
            <a:r>
              <a:rPr lang="zh-TW" altLang="en-US" smtClean="0"/>
              <a:t>按一下以編輯母片標題樣式</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TW" altLang="en-US" smtClean="0"/>
              <a:t>按一下以編輯母片副標題樣式</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193212D6-B339-40DE-B5AC-1AE060B48248}" type="datetime1">
              <a:rPr lang="zh-TW" altLang="en-US" smtClean="0"/>
              <a:t>2019/3/26</a:t>
            </a:fld>
            <a:endParaRPr lang="zh-TW" altLang="en-US"/>
          </a:p>
        </p:txBody>
      </p:sp>
      <p:sp>
        <p:nvSpPr>
          <p:cNvPr id="5" name="Footer Placeholder 4"/>
          <p:cNvSpPr>
            <a:spLocks noGrp="1"/>
          </p:cNvSpPr>
          <p:nvPr>
            <p:ph type="ftr" sz="quarter" idx="11"/>
          </p:nvPr>
        </p:nvSpPr>
        <p:spPr>
          <a:xfrm>
            <a:off x="3962399" y="5870575"/>
            <a:ext cx="4893958" cy="377825"/>
          </a:xfrm>
        </p:spPr>
        <p:txBody>
          <a:bodyPr/>
          <a:lstStyle/>
          <a:p>
            <a:endParaRPr lang="zh-TW" altLang="en-US"/>
          </a:p>
        </p:txBody>
      </p:sp>
      <p:sp>
        <p:nvSpPr>
          <p:cNvPr id="6" name="Slide Number Placeholder 5"/>
          <p:cNvSpPr>
            <a:spLocks noGrp="1"/>
          </p:cNvSpPr>
          <p:nvPr>
            <p:ph type="sldNum" sz="quarter" idx="12"/>
          </p:nvPr>
        </p:nvSpPr>
        <p:spPr>
          <a:xfrm>
            <a:off x="72887" y="6402838"/>
            <a:ext cx="551167" cy="377825"/>
          </a:xfrm>
        </p:spPr>
        <p:txBody>
          <a:bodyPr/>
          <a:lstStyle/>
          <a:p>
            <a:fld id="{EB02E127-2F89-4696-B751-2E4B97A7D04D}" type="slidenum">
              <a:rPr lang="zh-TW" altLang="en-US" smtClean="0"/>
              <a:t>‹#›</a:t>
            </a:fld>
            <a:endParaRPr lang="zh-TW" altLang="en-US"/>
          </a:p>
        </p:txBody>
      </p:sp>
      <p:sp>
        <p:nvSpPr>
          <p:cNvPr id="8" name="文字方塊 7"/>
          <p:cNvSpPr txBox="1"/>
          <p:nvPr/>
        </p:nvSpPr>
        <p:spPr>
          <a:xfrm>
            <a:off x="8466309" y="5656195"/>
            <a:ext cx="3724096" cy="1200329"/>
          </a:xfrm>
          <a:prstGeom prst="rect">
            <a:avLst/>
          </a:prstGeom>
          <a:noFill/>
        </p:spPr>
        <p:txBody>
          <a:bodyPr wrap="none" rtlCol="0">
            <a:spAutoFit/>
          </a:bodyPr>
          <a:lstStyle/>
          <a:p>
            <a:r>
              <a:rPr lang="en-US" altLang="zh-TW" sz="7200" b="1" dirty="0" smtClean="0">
                <a:ln>
                  <a:solidFill>
                    <a:schemeClr val="tx1">
                      <a:alpha val="15000"/>
                    </a:schemeClr>
                  </a:solidFill>
                </a:ln>
                <a:solidFill>
                  <a:schemeClr val="tx1">
                    <a:alpha val="0"/>
                  </a:schemeClr>
                </a:solidFill>
                <a:latin typeface="Arial Black" panose="020B0A04020102020204" pitchFamily="34" charset="0"/>
              </a:rPr>
              <a:t>NPUST</a:t>
            </a:r>
            <a:endParaRPr lang="zh-TW" altLang="en-US" sz="7200" b="1" dirty="0">
              <a:ln>
                <a:solidFill>
                  <a:schemeClr val="tx1">
                    <a:alpha val="15000"/>
                  </a:schemeClr>
                </a:solidFill>
              </a:ln>
              <a:solidFill>
                <a:schemeClr val="tx1">
                  <a:alpha val="0"/>
                </a:schemeClr>
              </a:solidFill>
              <a:latin typeface="Arial Black" panose="020B0A04020102020204" pitchFamily="34" charset="0"/>
            </a:endParaRPr>
          </a:p>
        </p:txBody>
      </p:sp>
    </p:spTree>
    <p:extLst>
      <p:ext uri="{BB962C8B-B14F-4D97-AF65-F5344CB8AC3E}">
        <p14:creationId xmlns:p14="http://schemas.microsoft.com/office/powerpoint/2010/main" val="1865194178"/>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含標題的內容">
    <p:bg>
      <p:bgPr>
        <a:gradFill flip="none" rotWithShape="1">
          <a:gsLst>
            <a:gs pos="10000">
              <a:schemeClr val="bg2">
                <a:lumMod val="75000"/>
              </a:schemeClr>
            </a:gs>
            <a:gs pos="100000">
              <a:srgbClr val="666699"/>
            </a:gs>
          </a:gsLst>
          <a:lin ang="6120000" scaled="1"/>
          <a:tileRect/>
        </a:gradFill>
        <a:effectLst/>
      </p:bgPr>
    </p:bg>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zh-TW" altLang="en-US" smtClean="0"/>
              <a:t>按一下以編輯母片標題樣式</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編輯母片文字樣式</a:t>
            </a:r>
          </a:p>
        </p:txBody>
      </p:sp>
      <p:sp>
        <p:nvSpPr>
          <p:cNvPr id="5" name="Date Placeholder 4"/>
          <p:cNvSpPr>
            <a:spLocks noGrp="1"/>
          </p:cNvSpPr>
          <p:nvPr>
            <p:ph type="dt" sz="half" idx="10"/>
          </p:nvPr>
        </p:nvSpPr>
        <p:spPr/>
        <p:txBody>
          <a:bodyPr/>
          <a:lstStyle/>
          <a:p>
            <a:fld id="{CA625B73-2E1C-42A7-9B94-F9E111EEE3AB}" type="datetime1">
              <a:rPr lang="zh-TW" altLang="en-US" smtClean="0"/>
              <a:t>2019/3/26</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EB02E127-2F89-4696-B751-2E4B97A7D04D}" type="slidenum">
              <a:rPr lang="zh-TW" altLang="en-US" smtClean="0"/>
              <a:t>‹#›</a:t>
            </a:fld>
            <a:endParaRPr lang="zh-TW" altLang="en-US"/>
          </a:p>
        </p:txBody>
      </p:sp>
    </p:spTree>
    <p:extLst>
      <p:ext uri="{BB962C8B-B14F-4D97-AF65-F5344CB8AC3E}">
        <p14:creationId xmlns:p14="http://schemas.microsoft.com/office/powerpoint/2010/main" val="17232789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含標題的圖片">
    <p:bg>
      <p:bgPr>
        <a:gradFill flip="none" rotWithShape="1">
          <a:gsLst>
            <a:gs pos="10000">
              <a:schemeClr val="bg2">
                <a:lumMod val="75000"/>
              </a:schemeClr>
            </a:gs>
            <a:gs pos="100000">
              <a:srgbClr val="666699"/>
            </a:gs>
          </a:gsLst>
          <a:lin ang="6120000" scaled="1"/>
          <a:tileRect/>
        </a:gradFill>
        <a:effectLst/>
      </p:bgPr>
    </p:bg>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zh-TW" altLang="en-US" smtClean="0"/>
              <a:t>按一下以編輯母片標題樣式</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TW" altLang="en-US" smtClean="0"/>
              <a:t>按一下圖示以新增圖片</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編輯母片文字樣式</a:t>
            </a:r>
          </a:p>
        </p:txBody>
      </p:sp>
      <p:sp>
        <p:nvSpPr>
          <p:cNvPr id="5" name="Date Placeholder 4"/>
          <p:cNvSpPr>
            <a:spLocks noGrp="1"/>
          </p:cNvSpPr>
          <p:nvPr>
            <p:ph type="dt" sz="half" idx="10"/>
          </p:nvPr>
        </p:nvSpPr>
        <p:spPr/>
        <p:txBody>
          <a:bodyPr/>
          <a:lstStyle/>
          <a:p>
            <a:fld id="{CF6D6446-A099-4626-9580-F3C29917ACF8}" type="datetime1">
              <a:rPr lang="zh-TW" altLang="en-US" smtClean="0"/>
              <a:t>2019/3/26</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EB02E127-2F89-4696-B751-2E4B97A7D04D}" type="slidenum">
              <a:rPr lang="zh-TW" altLang="en-US" smtClean="0"/>
              <a:t>‹#›</a:t>
            </a:fld>
            <a:endParaRPr lang="zh-TW" altLang="en-US"/>
          </a:p>
        </p:txBody>
      </p:sp>
    </p:spTree>
    <p:extLst>
      <p:ext uri="{BB962C8B-B14F-4D97-AF65-F5344CB8AC3E}">
        <p14:creationId xmlns:p14="http://schemas.microsoft.com/office/powerpoint/2010/main" val="3013050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全景圖片 (含標題)">
    <p:bg>
      <p:bgPr>
        <a:gradFill flip="none" rotWithShape="1">
          <a:gsLst>
            <a:gs pos="10000">
              <a:schemeClr val="bg2">
                <a:lumMod val="75000"/>
              </a:schemeClr>
            </a:gs>
            <a:gs pos="100000">
              <a:srgbClr val="666699"/>
            </a:gs>
          </a:gsLst>
          <a:lin ang="6120000" scaled="1"/>
          <a:tileRect/>
        </a:gradFill>
        <a:effectLst/>
      </p:bgPr>
    </p:bg>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zh-TW" altLang="en-US" smtClean="0"/>
              <a:t>按一下以編輯母片標題樣式</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TW" altLang="en-US" smtClean="0"/>
              <a:t>按一下圖示以新增圖片</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編輯母片文字樣式</a:t>
            </a:r>
          </a:p>
        </p:txBody>
      </p:sp>
      <p:sp>
        <p:nvSpPr>
          <p:cNvPr id="5" name="Date Placeholder 4"/>
          <p:cNvSpPr>
            <a:spLocks noGrp="1"/>
          </p:cNvSpPr>
          <p:nvPr>
            <p:ph type="dt" sz="half" idx="10"/>
          </p:nvPr>
        </p:nvSpPr>
        <p:spPr/>
        <p:txBody>
          <a:bodyPr/>
          <a:lstStyle/>
          <a:p>
            <a:fld id="{965BB2D8-A448-4C36-B03B-F43870BF461E}" type="datetime1">
              <a:rPr lang="zh-TW" altLang="en-US" smtClean="0"/>
              <a:t>2019/3/26</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EB02E127-2F89-4696-B751-2E4B97A7D04D}" type="slidenum">
              <a:rPr lang="zh-TW" altLang="en-US" smtClean="0"/>
              <a:t>‹#›</a:t>
            </a:fld>
            <a:endParaRPr lang="zh-TW" altLang="en-US"/>
          </a:p>
        </p:txBody>
      </p:sp>
    </p:spTree>
    <p:extLst>
      <p:ext uri="{BB962C8B-B14F-4D97-AF65-F5344CB8AC3E}">
        <p14:creationId xmlns:p14="http://schemas.microsoft.com/office/powerpoint/2010/main" val="17391027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標題與說明文字">
    <p:bg>
      <p:bgPr>
        <a:gradFill flip="none" rotWithShape="1">
          <a:gsLst>
            <a:gs pos="10000">
              <a:schemeClr val="bg2">
                <a:lumMod val="75000"/>
              </a:schemeClr>
            </a:gs>
            <a:gs pos="100000">
              <a:srgbClr val="666699"/>
            </a:gs>
          </a:gsLst>
          <a:lin ang="6120000" scaled="1"/>
          <a:tileRect/>
        </a:gradFill>
        <a:effectLst/>
      </p:bgPr>
    </p:bg>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zh-TW" altLang="en-US" smtClean="0"/>
              <a:t>按一下以編輯母片標題樣式</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smtClean="0"/>
              <a:t>編輯母片文字樣式</a:t>
            </a:r>
          </a:p>
        </p:txBody>
      </p:sp>
      <p:sp>
        <p:nvSpPr>
          <p:cNvPr id="4" name="Date Placeholder 3"/>
          <p:cNvSpPr>
            <a:spLocks noGrp="1"/>
          </p:cNvSpPr>
          <p:nvPr>
            <p:ph type="dt" sz="half" idx="10"/>
          </p:nvPr>
        </p:nvSpPr>
        <p:spPr/>
        <p:txBody>
          <a:bodyPr/>
          <a:lstStyle/>
          <a:p>
            <a:fld id="{FE808771-E181-4FFA-A80C-5C03C5E12E03}" type="datetime1">
              <a:rPr lang="zh-TW" altLang="en-US" smtClean="0"/>
              <a:t>2019/3/26</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EB02E127-2F89-4696-B751-2E4B97A7D04D}" type="slidenum">
              <a:rPr lang="zh-TW" altLang="en-US" smtClean="0"/>
              <a:t>‹#›</a:t>
            </a:fld>
            <a:endParaRPr lang="zh-TW" altLang="en-US"/>
          </a:p>
        </p:txBody>
      </p:sp>
    </p:spTree>
    <p:extLst>
      <p:ext uri="{BB962C8B-B14F-4D97-AF65-F5344CB8AC3E}">
        <p14:creationId xmlns:p14="http://schemas.microsoft.com/office/powerpoint/2010/main" val="19160647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引述 (含標題)">
    <p:bg>
      <p:bgPr>
        <a:gradFill flip="none" rotWithShape="1">
          <a:gsLst>
            <a:gs pos="10000">
              <a:schemeClr val="bg2">
                <a:lumMod val="75000"/>
              </a:schemeClr>
            </a:gs>
            <a:gs pos="100000">
              <a:srgbClr val="666699"/>
            </a:gs>
          </a:gsLst>
          <a:lin ang="6120000" scaled="1"/>
          <a:tileRect/>
        </a:gradFill>
        <a:effectLst/>
      </p:bgPr>
    </p:bg>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zh-TW" altLang="en-US" smtClean="0"/>
              <a:t>按一下以編輯母片標題樣式</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TW" altLang="en-US" smtClean="0"/>
              <a:t>編輯母片文字樣式</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smtClean="0"/>
              <a:t>編輯母片文字樣式</a:t>
            </a:r>
          </a:p>
        </p:txBody>
      </p:sp>
      <p:sp>
        <p:nvSpPr>
          <p:cNvPr id="4" name="Date Placeholder 3"/>
          <p:cNvSpPr>
            <a:spLocks noGrp="1"/>
          </p:cNvSpPr>
          <p:nvPr>
            <p:ph type="dt" sz="half" idx="10"/>
          </p:nvPr>
        </p:nvSpPr>
        <p:spPr/>
        <p:txBody>
          <a:bodyPr/>
          <a:lstStyle/>
          <a:p>
            <a:fld id="{908E2345-9C2B-4556-9CD8-BE77D353438F}" type="datetime1">
              <a:rPr lang="zh-TW" altLang="en-US" smtClean="0"/>
              <a:t>2019/3/26</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EB02E127-2F89-4696-B751-2E4B97A7D04D}" type="slidenum">
              <a:rPr lang="zh-TW" altLang="en-US" smtClean="0"/>
              <a:t>‹#›</a:t>
            </a:fld>
            <a:endParaRPr lang="zh-TW" altLang="en-US"/>
          </a:p>
        </p:txBody>
      </p:sp>
    </p:spTree>
    <p:extLst>
      <p:ext uri="{BB962C8B-B14F-4D97-AF65-F5344CB8AC3E}">
        <p14:creationId xmlns:p14="http://schemas.microsoft.com/office/powerpoint/2010/main" val="352568429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名片">
    <p:bg>
      <p:bgPr>
        <a:gradFill flip="none" rotWithShape="1">
          <a:gsLst>
            <a:gs pos="10000">
              <a:schemeClr val="bg2">
                <a:lumMod val="75000"/>
              </a:schemeClr>
            </a:gs>
            <a:gs pos="100000">
              <a:srgbClr val="666699"/>
            </a:gs>
          </a:gsLst>
          <a:lin ang="6120000" scaled="1"/>
          <a:tileRect/>
        </a:gradFill>
        <a:effectLst/>
      </p:bgPr>
    </p:bg>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zh-TW" altLang="en-US" smtClean="0"/>
              <a:t>按一下以編輯母片標題樣式</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smtClean="0"/>
              <a:t>編輯母片文字樣式</a:t>
            </a:r>
          </a:p>
        </p:txBody>
      </p:sp>
      <p:sp>
        <p:nvSpPr>
          <p:cNvPr id="4" name="Date Placeholder 3"/>
          <p:cNvSpPr>
            <a:spLocks noGrp="1"/>
          </p:cNvSpPr>
          <p:nvPr>
            <p:ph type="dt" sz="half" idx="10"/>
          </p:nvPr>
        </p:nvSpPr>
        <p:spPr/>
        <p:txBody>
          <a:bodyPr/>
          <a:lstStyle/>
          <a:p>
            <a:fld id="{75009409-265F-4284-A8BE-F05F5EF1AB64}" type="datetime1">
              <a:rPr lang="zh-TW" altLang="en-US" smtClean="0"/>
              <a:t>2019/3/26</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EB02E127-2F89-4696-B751-2E4B97A7D04D}" type="slidenum">
              <a:rPr lang="zh-TW" altLang="en-US" smtClean="0"/>
              <a:t>‹#›</a:t>
            </a:fld>
            <a:endParaRPr lang="zh-TW" altLang="en-US"/>
          </a:p>
        </p:txBody>
      </p:sp>
    </p:spTree>
    <p:extLst>
      <p:ext uri="{BB962C8B-B14F-4D97-AF65-F5344CB8AC3E}">
        <p14:creationId xmlns:p14="http://schemas.microsoft.com/office/powerpoint/2010/main" val="144067095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引述名片">
    <p:bg>
      <p:bgPr>
        <a:gradFill flip="none" rotWithShape="1">
          <a:gsLst>
            <a:gs pos="10000">
              <a:schemeClr val="bg2">
                <a:lumMod val="75000"/>
              </a:schemeClr>
            </a:gs>
            <a:gs pos="100000">
              <a:srgbClr val="666699"/>
            </a:gs>
          </a:gsLst>
          <a:lin ang="6120000" scaled="1"/>
          <a:tileRect/>
        </a:gradFill>
        <a:effectLst/>
      </p:bgPr>
    </p:bg>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zh-TW" altLang="en-US" smtClean="0"/>
              <a:t>按一下以編輯母片標題樣式</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zh-TW" altLang="en-US" smtClean="0"/>
              <a:t>編輯母片文字樣式</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smtClean="0"/>
              <a:t>編輯母片文字樣式</a:t>
            </a:r>
          </a:p>
        </p:txBody>
      </p:sp>
      <p:sp>
        <p:nvSpPr>
          <p:cNvPr id="4" name="Date Placeholder 3"/>
          <p:cNvSpPr>
            <a:spLocks noGrp="1"/>
          </p:cNvSpPr>
          <p:nvPr>
            <p:ph type="dt" sz="half" idx="10"/>
          </p:nvPr>
        </p:nvSpPr>
        <p:spPr/>
        <p:txBody>
          <a:bodyPr/>
          <a:lstStyle/>
          <a:p>
            <a:fld id="{F94BE022-3231-483F-9923-D8E84ABEDCAB}" type="datetime1">
              <a:rPr lang="zh-TW" altLang="en-US" smtClean="0"/>
              <a:t>2019/3/26</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EB02E127-2F89-4696-B751-2E4B97A7D04D}" type="slidenum">
              <a:rPr lang="zh-TW" altLang="en-US" smtClean="0"/>
              <a:t>‹#›</a:t>
            </a:fld>
            <a:endParaRPr lang="zh-TW" altLang="en-US"/>
          </a:p>
        </p:txBody>
      </p:sp>
    </p:spTree>
    <p:extLst>
      <p:ext uri="{BB962C8B-B14F-4D97-AF65-F5344CB8AC3E}">
        <p14:creationId xmlns:p14="http://schemas.microsoft.com/office/powerpoint/2010/main" val="41084385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是非題">
    <p:bg>
      <p:bgPr>
        <a:gradFill flip="none" rotWithShape="1">
          <a:gsLst>
            <a:gs pos="10000">
              <a:schemeClr val="bg2">
                <a:lumMod val="75000"/>
              </a:schemeClr>
            </a:gs>
            <a:gs pos="100000">
              <a:srgbClr val="666699"/>
            </a:gs>
          </a:gsLst>
          <a:lin ang="6120000" scaled="1"/>
          <a:tileRect/>
        </a:gradFill>
        <a:effectLst/>
      </p:bgPr>
    </p:bg>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zh-TW" altLang="en-US" smtClean="0"/>
              <a:t>按一下以編輯母片標題樣式</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zh-TW" altLang="en-US" smtClean="0"/>
              <a:t>編輯母片文字樣式</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smtClean="0"/>
              <a:t>編輯母片文字樣式</a:t>
            </a:r>
          </a:p>
        </p:txBody>
      </p:sp>
      <p:sp>
        <p:nvSpPr>
          <p:cNvPr id="4" name="Date Placeholder 3"/>
          <p:cNvSpPr>
            <a:spLocks noGrp="1"/>
          </p:cNvSpPr>
          <p:nvPr>
            <p:ph type="dt" sz="half" idx="10"/>
          </p:nvPr>
        </p:nvSpPr>
        <p:spPr/>
        <p:txBody>
          <a:bodyPr/>
          <a:lstStyle/>
          <a:p>
            <a:fld id="{4DD5B913-A56A-44DB-877E-3A57414784EB}" type="datetime1">
              <a:rPr lang="zh-TW" altLang="en-US" smtClean="0"/>
              <a:t>2019/3/26</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EB02E127-2F89-4696-B751-2E4B97A7D04D}" type="slidenum">
              <a:rPr lang="zh-TW" altLang="en-US" smtClean="0"/>
              <a:t>‹#›</a:t>
            </a:fld>
            <a:endParaRPr lang="zh-TW" altLang="en-US"/>
          </a:p>
        </p:txBody>
      </p:sp>
    </p:spTree>
    <p:extLst>
      <p:ext uri="{BB962C8B-B14F-4D97-AF65-F5344CB8AC3E}">
        <p14:creationId xmlns:p14="http://schemas.microsoft.com/office/powerpoint/2010/main" val="216251393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x" preserve="1">
  <p:cSld name="標題及直排文字">
    <p:bg>
      <p:bgPr>
        <a:gradFill flip="none" rotWithShape="1">
          <a:gsLst>
            <a:gs pos="10000">
              <a:schemeClr val="bg2">
                <a:lumMod val="75000"/>
              </a:schemeClr>
            </a:gs>
            <a:gs pos="100000">
              <a:srgbClr val="666699"/>
            </a:gs>
          </a:gsLst>
          <a:lin ang="6120000" scaled="1"/>
          <a:tileRect/>
        </a:gradFill>
        <a:effectLst/>
      </p:bgPr>
    </p:bg>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10"/>
          </p:nvPr>
        </p:nvSpPr>
        <p:spPr/>
        <p:txBody>
          <a:bodyPr/>
          <a:lstStyle/>
          <a:p>
            <a:fld id="{8B8D1994-51C3-436E-8F54-82CE871BB7D3}" type="datetime1">
              <a:rPr lang="zh-TW" altLang="en-US" smtClean="0"/>
              <a:t>2019/3/26</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EB02E127-2F89-4696-B751-2E4B97A7D04D}" type="slidenum">
              <a:rPr lang="zh-TW" altLang="en-US" smtClean="0"/>
              <a:t>‹#›</a:t>
            </a:fld>
            <a:endParaRPr lang="zh-TW" altLang="en-US"/>
          </a:p>
        </p:txBody>
      </p:sp>
      <p:sp>
        <p:nvSpPr>
          <p:cNvPr id="8" name="Title 1"/>
          <p:cNvSpPr>
            <a:spLocks noGrp="1"/>
          </p:cNvSpPr>
          <p:nvPr>
            <p:ph type="title"/>
          </p:nvPr>
        </p:nvSpPr>
        <p:spPr>
          <a:xfrm>
            <a:off x="685801" y="609600"/>
            <a:ext cx="10131425" cy="1456267"/>
          </a:xfrm>
        </p:spPr>
        <p:txBody>
          <a:bodyPr/>
          <a:lstStyle/>
          <a:p>
            <a:r>
              <a:rPr lang="zh-TW" altLang="en-US" smtClean="0"/>
              <a:t>按一下以編輯母片標題樣式</a:t>
            </a:r>
            <a:endParaRPr lang="en-US" dirty="0"/>
          </a:p>
        </p:txBody>
      </p:sp>
    </p:spTree>
    <p:extLst>
      <p:ext uri="{BB962C8B-B14F-4D97-AF65-F5344CB8AC3E}">
        <p14:creationId xmlns:p14="http://schemas.microsoft.com/office/powerpoint/2010/main" val="17174479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itleAndTx" preserve="1">
  <p:cSld name="直排標題及文字">
    <p:bg>
      <p:bgPr>
        <a:gradFill flip="none" rotWithShape="1">
          <a:gsLst>
            <a:gs pos="10000">
              <a:schemeClr val="bg2">
                <a:lumMod val="75000"/>
              </a:schemeClr>
            </a:gs>
            <a:gs pos="100000">
              <a:srgbClr val="666699"/>
            </a:gs>
          </a:gsLst>
          <a:lin ang="6120000" scaled="1"/>
          <a:tileRect/>
        </a:gradFill>
        <a:effectLst/>
      </p:bgPr>
    </p:bg>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zh-TW" altLang="en-US" smtClean="0"/>
              <a:t>按一下以編輯母片標題樣式</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10"/>
          </p:nvPr>
        </p:nvSpPr>
        <p:spPr/>
        <p:txBody>
          <a:bodyPr/>
          <a:lstStyle/>
          <a:p>
            <a:fld id="{923A3190-D41C-4149-8BE7-C120B5CAA9ED}" type="datetime1">
              <a:rPr lang="zh-TW" altLang="en-US" smtClean="0"/>
              <a:t>2019/3/26</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EB02E127-2F89-4696-B751-2E4B97A7D04D}" type="slidenum">
              <a:rPr lang="zh-TW" altLang="en-US" smtClean="0"/>
              <a:t>‹#›</a:t>
            </a:fld>
            <a:endParaRPr lang="zh-TW" altLang="en-US"/>
          </a:p>
        </p:txBody>
      </p:sp>
    </p:spTree>
    <p:extLst>
      <p:ext uri="{BB962C8B-B14F-4D97-AF65-F5344CB8AC3E}">
        <p14:creationId xmlns:p14="http://schemas.microsoft.com/office/powerpoint/2010/main" val="141820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章節標題">
    <p:bg>
      <p:bgPr>
        <a:gradFill flip="none" rotWithShape="1">
          <a:gsLst>
            <a:gs pos="10000">
              <a:schemeClr val="bg2">
                <a:lumMod val="75000"/>
              </a:schemeClr>
            </a:gs>
            <a:gs pos="100000">
              <a:srgbClr val="666699"/>
            </a:gs>
          </a:gsLst>
          <a:lin ang="2700000" scaled="1"/>
          <a:tileRect/>
        </a:gradFill>
        <a:effectLst/>
      </p:bgPr>
    </p:bg>
    <p:spTree>
      <p:nvGrpSpPr>
        <p:cNvPr id="1" name=""/>
        <p:cNvGrpSpPr/>
        <p:nvPr/>
      </p:nvGrpSpPr>
      <p:grpSpPr>
        <a:xfrm>
          <a:off x="0" y="0"/>
          <a:ext cx="0" cy="0"/>
          <a:chOff x="0" y="0"/>
          <a:chExt cx="0" cy="0"/>
        </a:xfrm>
      </p:grpSpPr>
      <p:pic>
        <p:nvPicPr>
          <p:cNvPr id="8"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197324" y="1786"/>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none" baseline="0"/>
            </a:lvl1pPr>
          </a:lstStyle>
          <a:p>
            <a:r>
              <a:rPr lang="zh-TW" altLang="en-US" smtClean="0"/>
              <a:t>按一下以編輯母片標題樣式</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smtClean="0"/>
              <a:t>編輯母片文字樣式</a:t>
            </a:r>
          </a:p>
        </p:txBody>
      </p:sp>
      <p:sp>
        <p:nvSpPr>
          <p:cNvPr id="4" name="Date Placeholder 3"/>
          <p:cNvSpPr>
            <a:spLocks noGrp="1"/>
          </p:cNvSpPr>
          <p:nvPr>
            <p:ph type="dt" sz="half" idx="10"/>
          </p:nvPr>
        </p:nvSpPr>
        <p:spPr>
          <a:xfrm>
            <a:off x="10425284" y="6394555"/>
            <a:ext cx="1600200" cy="377825"/>
          </a:xfrm>
        </p:spPr>
        <p:txBody>
          <a:bodyPr/>
          <a:lstStyle/>
          <a:p>
            <a:fld id="{54B2E327-9133-46F9-BDE8-09EBAD0A2159}" type="datetime1">
              <a:rPr lang="zh-TW" altLang="en-US" smtClean="0"/>
              <a:t>2019/3/26</a:t>
            </a:fld>
            <a:endParaRPr lang="zh-TW" altLang="en-US"/>
          </a:p>
        </p:txBody>
      </p:sp>
      <p:sp>
        <p:nvSpPr>
          <p:cNvPr id="5" name="Footer Placeholder 4"/>
          <p:cNvSpPr>
            <a:spLocks noGrp="1"/>
          </p:cNvSpPr>
          <p:nvPr>
            <p:ph type="ftr" sz="quarter" idx="11"/>
          </p:nvPr>
        </p:nvSpPr>
        <p:spPr>
          <a:xfrm>
            <a:off x="1091253" y="6394556"/>
            <a:ext cx="7827659" cy="377825"/>
          </a:xfrm>
        </p:spPr>
        <p:txBody>
          <a:bodyPr/>
          <a:lstStyle/>
          <a:p>
            <a:endParaRPr lang="zh-TW" altLang="en-US"/>
          </a:p>
        </p:txBody>
      </p:sp>
      <p:sp>
        <p:nvSpPr>
          <p:cNvPr id="9" name="文字方塊 8"/>
          <p:cNvSpPr txBox="1"/>
          <p:nvPr/>
        </p:nvSpPr>
        <p:spPr>
          <a:xfrm>
            <a:off x="0" y="5653770"/>
            <a:ext cx="3724096" cy="1200329"/>
          </a:xfrm>
          <a:prstGeom prst="rect">
            <a:avLst/>
          </a:prstGeom>
          <a:noFill/>
        </p:spPr>
        <p:txBody>
          <a:bodyPr wrap="none" rtlCol="0">
            <a:spAutoFit/>
          </a:bodyPr>
          <a:lstStyle/>
          <a:p>
            <a:r>
              <a:rPr lang="en-US" altLang="zh-TW" sz="7200" b="1" dirty="0" smtClean="0">
                <a:ln>
                  <a:solidFill>
                    <a:schemeClr val="tx1">
                      <a:alpha val="15000"/>
                    </a:schemeClr>
                  </a:solidFill>
                </a:ln>
                <a:solidFill>
                  <a:schemeClr val="tx1">
                    <a:alpha val="0"/>
                  </a:schemeClr>
                </a:solidFill>
                <a:latin typeface="Arial Black" panose="020B0A04020102020204" pitchFamily="34" charset="0"/>
              </a:rPr>
              <a:t>NPUST</a:t>
            </a:r>
            <a:endParaRPr lang="zh-TW" altLang="en-US" sz="7200" b="1" dirty="0">
              <a:ln>
                <a:solidFill>
                  <a:schemeClr val="tx1">
                    <a:alpha val="15000"/>
                  </a:schemeClr>
                </a:solidFill>
              </a:ln>
              <a:solidFill>
                <a:schemeClr val="tx1">
                  <a:alpha val="0"/>
                </a:schemeClr>
              </a:solidFill>
              <a:latin typeface="Arial Black" panose="020B0A04020102020204" pitchFamily="34" charset="0"/>
            </a:endParaRPr>
          </a:p>
        </p:txBody>
      </p:sp>
    </p:spTree>
    <p:extLst>
      <p:ext uri="{BB962C8B-B14F-4D97-AF65-F5344CB8AC3E}">
        <p14:creationId xmlns:p14="http://schemas.microsoft.com/office/powerpoint/2010/main" val="273262375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reserve="1">
  <p:cSld name="章節頁面">
    <p:bg>
      <p:bgRef idx="1003">
        <a:schemeClr val="bg1"/>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cap="none" baseline="0">
                <a:effectLst/>
              </a:defRPr>
            </a:lvl1pPr>
          </a:lstStyle>
          <a:p>
            <a:r>
              <a:rPr lang="zh-TW" altLang="en-US" smtClean="0"/>
              <a:t>按一下以編輯母片標題樣式</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TW" altLang="en-US" smtClean="0"/>
              <a:t>按一下以編輯母片副標題樣式</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548CC53F-33B0-47D9-8D98-545F9FA417A1}" type="datetime1">
              <a:rPr lang="zh-TW" altLang="en-US" smtClean="0"/>
              <a:t>2019/3/26</a:t>
            </a:fld>
            <a:endParaRPr lang="zh-TW" altLang="en-US"/>
          </a:p>
        </p:txBody>
      </p:sp>
      <p:sp>
        <p:nvSpPr>
          <p:cNvPr id="5" name="Footer Placeholder 4"/>
          <p:cNvSpPr>
            <a:spLocks noGrp="1"/>
          </p:cNvSpPr>
          <p:nvPr>
            <p:ph type="ftr" sz="quarter" idx="11"/>
          </p:nvPr>
        </p:nvSpPr>
        <p:spPr>
          <a:xfrm>
            <a:off x="3962399" y="5870575"/>
            <a:ext cx="4893958" cy="377825"/>
          </a:xfrm>
        </p:spPr>
        <p:txBody>
          <a:bodyPr/>
          <a:lstStyle/>
          <a:p>
            <a:endParaRPr lang="zh-TW" altLang="en-US"/>
          </a:p>
        </p:txBody>
      </p:sp>
      <p:sp>
        <p:nvSpPr>
          <p:cNvPr id="6" name="Slide Number Placeholder 5"/>
          <p:cNvSpPr>
            <a:spLocks noGrp="1"/>
          </p:cNvSpPr>
          <p:nvPr>
            <p:ph type="sldNum" sz="quarter" idx="12"/>
          </p:nvPr>
        </p:nvSpPr>
        <p:spPr>
          <a:xfrm>
            <a:off x="10608958" y="5870575"/>
            <a:ext cx="551167" cy="377825"/>
          </a:xfrm>
        </p:spPr>
        <p:txBody>
          <a:bodyPr/>
          <a:lstStyle/>
          <a:p>
            <a:fld id="{0F45631E-267F-4B98-8711-015E167954BF}" type="slidenum">
              <a:rPr lang="zh-TW" altLang="en-US" smtClean="0"/>
              <a:t>‹#›</a:t>
            </a:fld>
            <a:endParaRPr lang="zh-TW" altLang="en-US"/>
          </a:p>
        </p:txBody>
      </p:sp>
    </p:spTree>
    <p:extLst>
      <p:ext uri="{BB962C8B-B14F-4D97-AF65-F5344CB8AC3E}">
        <p14:creationId xmlns:p14="http://schemas.microsoft.com/office/powerpoint/2010/main" val="1498021877"/>
      </p:ext>
    </p:extLst>
  </p:cSld>
  <p:clrMapOvr>
    <a:overrideClrMapping bg1="dk1" tx1="lt1" bg2="dk2" tx2="lt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secHead" preserve="1">
  <p:cSld name="章節標題">
    <p:bg>
      <p:bgPr>
        <a:gradFill flip="none" rotWithShape="1">
          <a:gsLst>
            <a:gs pos="10000">
              <a:schemeClr val="bg2">
                <a:lumMod val="75000"/>
              </a:schemeClr>
            </a:gs>
            <a:gs pos="100000">
              <a:schemeClr val="accent1">
                <a:lumMod val="50000"/>
              </a:schemeClr>
            </a:gs>
          </a:gsLst>
          <a:lin ang="2700000" scaled="1"/>
          <a:tileRect/>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85800" y="3308581"/>
            <a:ext cx="10131427" cy="1468800"/>
          </a:xfrm>
        </p:spPr>
        <p:txBody>
          <a:bodyPr anchor="b"/>
          <a:lstStyle>
            <a:lvl1pPr algn="l">
              <a:defRPr sz="4000" b="0" cap="none" baseline="0"/>
            </a:lvl1pPr>
          </a:lstStyle>
          <a:p>
            <a:r>
              <a:rPr lang="zh-TW" altLang="en-US" smtClean="0"/>
              <a:t>按一下以編輯母片標題樣式</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smtClean="0"/>
              <a:t>編輯母片文字樣式</a:t>
            </a:r>
          </a:p>
        </p:txBody>
      </p:sp>
      <p:sp>
        <p:nvSpPr>
          <p:cNvPr id="4" name="Date Placeholder 3"/>
          <p:cNvSpPr>
            <a:spLocks noGrp="1"/>
          </p:cNvSpPr>
          <p:nvPr>
            <p:ph type="dt" sz="half" idx="10"/>
          </p:nvPr>
        </p:nvSpPr>
        <p:spPr/>
        <p:txBody>
          <a:bodyPr/>
          <a:lstStyle/>
          <a:p>
            <a:fld id="{26CDFD41-7DC0-46AA-B425-5BD747470B78}" type="datetime1">
              <a:rPr lang="zh-TW" altLang="en-US" smtClean="0"/>
              <a:t>2019/3/26</a:t>
            </a:fld>
            <a:endParaRPr lang="zh-TW" altLang="en-US"/>
          </a:p>
        </p:txBody>
      </p:sp>
      <p:sp>
        <p:nvSpPr>
          <p:cNvPr id="5" name="Footer Placeholder 4"/>
          <p:cNvSpPr>
            <a:spLocks noGrp="1"/>
          </p:cNvSpPr>
          <p:nvPr>
            <p:ph type="ftr" sz="quarter" idx="11"/>
          </p:nvPr>
        </p:nvSpPr>
        <p:spPr/>
        <p:txBody>
          <a:bodyPr/>
          <a:lstStyle/>
          <a:p>
            <a:endParaRPr lang="zh-TW" altLang="en-US"/>
          </a:p>
        </p:txBody>
      </p:sp>
      <p:pic>
        <p:nvPicPr>
          <p:cNvPr id="8"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0" y="0"/>
            <a:ext cx="12188825" cy="6856214"/>
          </a:xfrm>
          <a:prstGeom prst="rect">
            <a:avLst/>
          </a:prstGeom>
        </p:spPr>
      </p:pic>
    </p:spTree>
    <p:extLst>
      <p:ext uri="{BB962C8B-B14F-4D97-AF65-F5344CB8AC3E}">
        <p14:creationId xmlns:p14="http://schemas.microsoft.com/office/powerpoint/2010/main" val="314105743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 preserve="1">
  <p:cSld name="章節內容">
    <p:bg>
      <p:bgPr>
        <a:gradFill flip="none" rotWithShape="1">
          <a:gsLst>
            <a:gs pos="10000">
              <a:schemeClr val="bg2">
                <a:lumMod val="40000"/>
                <a:lumOff val="60000"/>
              </a:schemeClr>
            </a:gs>
            <a:gs pos="100000">
              <a:srgbClr val="003366"/>
            </a:gs>
          </a:gsLst>
          <a:lin ang="2700000" scaled="1"/>
          <a:tileRect/>
        </a:gradFill>
        <a:effectLst/>
      </p:bgPr>
    </p:bg>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75" y="440752"/>
            <a:ext cx="12188825" cy="6856214"/>
          </a:xfrm>
          <a:prstGeom prst="rect">
            <a:avLst/>
          </a:prstGeom>
        </p:spPr>
      </p:pic>
      <p:sp>
        <p:nvSpPr>
          <p:cNvPr id="2" name="Title 1"/>
          <p:cNvSpPr>
            <a:spLocks noGrp="1"/>
          </p:cNvSpPr>
          <p:nvPr>
            <p:ph type="title"/>
          </p:nvPr>
        </p:nvSpPr>
        <p:spPr>
          <a:xfrm>
            <a:off x="685801" y="149424"/>
            <a:ext cx="10080000" cy="900000"/>
          </a:xfrm>
        </p:spPr>
        <p:txBody>
          <a:bodyPr/>
          <a:lstStyle>
            <a:lvl1pPr>
              <a:defRPr cap="none" baseline="0"/>
            </a:lvl1pPr>
          </a:lstStyle>
          <a:p>
            <a:r>
              <a:rPr lang="zh-TW" altLang="en-US" smtClean="0"/>
              <a:t>按一下以編輯母片標題樣式</a:t>
            </a:r>
            <a:endParaRPr lang="en-US" dirty="0"/>
          </a:p>
        </p:txBody>
      </p:sp>
      <p:sp>
        <p:nvSpPr>
          <p:cNvPr id="3" name="Content Placeholder 2"/>
          <p:cNvSpPr>
            <a:spLocks noGrp="1"/>
          </p:cNvSpPr>
          <p:nvPr>
            <p:ph idx="1"/>
          </p:nvPr>
        </p:nvSpPr>
        <p:spPr>
          <a:xfrm>
            <a:off x="685801" y="1270000"/>
            <a:ext cx="10131425" cy="4521201"/>
          </a:xfrm>
        </p:spPr>
        <p:txBody>
          <a:bodyPr anchor="t" anchorCtr="0">
            <a:normAutofit/>
          </a:bodyPr>
          <a:lstStyle>
            <a:lvl1pPr>
              <a:defRPr sz="2000" b="1" i="0" baseline="0">
                <a:latin typeface="Calibri" panose="020F0502020204030204" pitchFamily="34" charset="0"/>
                <a:ea typeface="微軟正黑體" panose="020B0604030504040204" pitchFamily="34" charset="-120"/>
              </a:defRPr>
            </a:lvl1pPr>
            <a:lvl2pPr>
              <a:defRPr sz="2000" b="1" i="0" baseline="0">
                <a:latin typeface="Calibri" panose="020F0502020204030204" pitchFamily="34" charset="0"/>
                <a:ea typeface="微軟正黑體" panose="020B0604030504040204" pitchFamily="34" charset="-120"/>
              </a:defRPr>
            </a:lvl2pPr>
            <a:lvl3pPr>
              <a:defRPr sz="2000" b="1" i="0" baseline="0">
                <a:latin typeface="Calibri" panose="020F0502020204030204" pitchFamily="34" charset="0"/>
                <a:ea typeface="微軟正黑體" panose="020B0604030504040204" pitchFamily="34" charset="-120"/>
              </a:defRPr>
            </a:lvl3pPr>
            <a:lvl4pPr>
              <a:defRPr sz="2000" b="1" i="0" baseline="0">
                <a:latin typeface="Calibri" panose="020F0502020204030204" pitchFamily="34" charset="0"/>
                <a:ea typeface="微軟正黑體" panose="020B0604030504040204" pitchFamily="34" charset="-120"/>
              </a:defRPr>
            </a:lvl4pPr>
            <a:lvl5pPr>
              <a:defRPr sz="2000" b="1" i="0" baseline="0">
                <a:latin typeface="Calibri" panose="020F0502020204030204" pitchFamily="34" charset="0"/>
                <a:ea typeface="微軟正黑體" panose="020B0604030504040204" pitchFamily="34" charset="-120"/>
              </a:defRPr>
            </a:lvl5p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10"/>
          </p:nvPr>
        </p:nvSpPr>
        <p:spPr>
          <a:xfrm>
            <a:off x="9437385" y="6359525"/>
            <a:ext cx="1600200" cy="377825"/>
          </a:xfrm>
        </p:spPr>
        <p:txBody>
          <a:bodyPr/>
          <a:lstStyle/>
          <a:p>
            <a:fld id="{85B52C82-6FCA-4353-8E6A-FB6B16625979}" type="datetime1">
              <a:rPr lang="zh-TW" altLang="en-US" smtClean="0"/>
              <a:t>2019/3/26</a:t>
            </a:fld>
            <a:endParaRPr lang="zh-TW" altLang="en-US"/>
          </a:p>
        </p:txBody>
      </p:sp>
      <p:sp>
        <p:nvSpPr>
          <p:cNvPr id="5" name="Footer Placeholder 4"/>
          <p:cNvSpPr>
            <a:spLocks noGrp="1"/>
          </p:cNvSpPr>
          <p:nvPr>
            <p:ph type="ftr" sz="quarter" idx="11"/>
          </p:nvPr>
        </p:nvSpPr>
        <p:spPr>
          <a:xfrm>
            <a:off x="1403957" y="6318051"/>
            <a:ext cx="7827659" cy="377825"/>
          </a:xfrm>
        </p:spPr>
        <p:txBody>
          <a:bodyPr/>
          <a:lstStyle/>
          <a:p>
            <a:endParaRPr lang="zh-TW" altLang="en-US"/>
          </a:p>
        </p:txBody>
      </p:sp>
      <p:sp>
        <p:nvSpPr>
          <p:cNvPr id="6" name="Slide Number Placeholder 5"/>
          <p:cNvSpPr>
            <a:spLocks noGrp="1"/>
          </p:cNvSpPr>
          <p:nvPr>
            <p:ph type="sldNum" sz="quarter" idx="12"/>
          </p:nvPr>
        </p:nvSpPr>
        <p:spPr>
          <a:xfrm>
            <a:off x="90789" y="6359525"/>
            <a:ext cx="551167" cy="377825"/>
          </a:xfrm>
        </p:spPr>
        <p:txBody>
          <a:bodyPr/>
          <a:lstStyle/>
          <a:p>
            <a:fld id="{0F45631E-267F-4B98-8711-015E167954BF}" type="slidenum">
              <a:rPr lang="zh-TW" altLang="en-US" smtClean="0"/>
              <a:t>‹#›</a:t>
            </a:fld>
            <a:endParaRPr lang="zh-TW" altLang="en-US"/>
          </a:p>
        </p:txBody>
      </p:sp>
    </p:spTree>
    <p:extLst>
      <p:ext uri="{BB962C8B-B14F-4D97-AF65-F5344CB8AC3E}">
        <p14:creationId xmlns:p14="http://schemas.microsoft.com/office/powerpoint/2010/main" val="308136589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1_章節內容_雙欄">
    <p:bg>
      <p:bgPr>
        <a:gradFill flip="none" rotWithShape="1">
          <a:gsLst>
            <a:gs pos="10000">
              <a:schemeClr val="bg2">
                <a:lumMod val="40000"/>
                <a:lumOff val="60000"/>
              </a:schemeClr>
            </a:gs>
            <a:gs pos="100000">
              <a:srgbClr val="003366"/>
            </a:gs>
          </a:gsLst>
          <a:lin ang="2700000" scaled="1"/>
          <a:tileRect/>
        </a:gradFill>
        <a:effectLst/>
      </p:bgPr>
    </p:bg>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786"/>
            <a:ext cx="12188825" cy="6856214"/>
          </a:xfrm>
          <a:prstGeom prst="rect">
            <a:avLst/>
          </a:prstGeom>
        </p:spPr>
      </p:pic>
      <p:sp>
        <p:nvSpPr>
          <p:cNvPr id="3" name="Content Placeholder 2"/>
          <p:cNvSpPr>
            <a:spLocks noGrp="1"/>
          </p:cNvSpPr>
          <p:nvPr>
            <p:ph idx="1"/>
          </p:nvPr>
        </p:nvSpPr>
        <p:spPr>
          <a:xfrm>
            <a:off x="518887" y="1197062"/>
            <a:ext cx="5105399" cy="4521201"/>
          </a:xfrm>
        </p:spPr>
        <p:txBody>
          <a:bodyPr anchor="t" anchorCtr="0">
            <a:normAutofit/>
          </a:bodyPr>
          <a:lstStyle>
            <a:lvl1pPr>
              <a:defRPr sz="2000" b="1" i="0" baseline="0">
                <a:latin typeface="Calibri" panose="020F0502020204030204" pitchFamily="34" charset="0"/>
                <a:ea typeface="微軟正黑體" panose="020B0604030504040204" pitchFamily="34" charset="-120"/>
              </a:defRPr>
            </a:lvl1pPr>
            <a:lvl2pPr>
              <a:defRPr sz="2000" b="1" i="0" baseline="0">
                <a:latin typeface="Calibri" panose="020F0502020204030204" pitchFamily="34" charset="0"/>
                <a:ea typeface="微軟正黑體" panose="020B0604030504040204" pitchFamily="34" charset="-120"/>
              </a:defRPr>
            </a:lvl2pPr>
            <a:lvl3pPr>
              <a:defRPr sz="2000" b="1" i="0" baseline="0">
                <a:latin typeface="Calibri" panose="020F0502020204030204" pitchFamily="34" charset="0"/>
                <a:ea typeface="微軟正黑體" panose="020B0604030504040204" pitchFamily="34" charset="-120"/>
              </a:defRPr>
            </a:lvl3pPr>
            <a:lvl4pPr>
              <a:defRPr sz="2000" b="1" i="0" baseline="0">
                <a:latin typeface="Calibri" panose="020F0502020204030204" pitchFamily="34" charset="0"/>
                <a:ea typeface="微軟正黑體" panose="020B0604030504040204" pitchFamily="34" charset="-120"/>
              </a:defRPr>
            </a:lvl4pPr>
            <a:lvl5pPr>
              <a:defRPr sz="2000" b="1" i="0" baseline="0">
                <a:latin typeface="Calibri" panose="020F0502020204030204" pitchFamily="34" charset="0"/>
                <a:ea typeface="微軟正黑體" panose="020B0604030504040204" pitchFamily="34" charset="-120"/>
              </a:defRPr>
            </a:lvl5p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8" name="Content Placeholder 2"/>
          <p:cNvSpPr>
            <a:spLocks noGrp="1"/>
          </p:cNvSpPr>
          <p:nvPr>
            <p:ph idx="13"/>
          </p:nvPr>
        </p:nvSpPr>
        <p:spPr>
          <a:xfrm>
            <a:off x="5867401" y="1197062"/>
            <a:ext cx="5105399" cy="4521201"/>
          </a:xfrm>
        </p:spPr>
        <p:txBody>
          <a:bodyPr anchor="t" anchorCtr="0">
            <a:normAutofit/>
          </a:bodyPr>
          <a:lstStyle>
            <a:lvl1pPr>
              <a:defRPr sz="2000" b="1" i="0" baseline="0">
                <a:latin typeface="Calibri" panose="020F0502020204030204" pitchFamily="34" charset="0"/>
                <a:ea typeface="微軟正黑體" panose="020B0604030504040204" pitchFamily="34" charset="-120"/>
              </a:defRPr>
            </a:lvl1pPr>
            <a:lvl2pPr>
              <a:defRPr sz="2000" b="1" i="0" baseline="0">
                <a:latin typeface="Calibri" panose="020F0502020204030204" pitchFamily="34" charset="0"/>
                <a:ea typeface="微軟正黑體" panose="020B0604030504040204" pitchFamily="34" charset="-120"/>
              </a:defRPr>
            </a:lvl2pPr>
            <a:lvl3pPr>
              <a:defRPr sz="2000" b="1" i="0" baseline="0">
                <a:latin typeface="Calibri" panose="020F0502020204030204" pitchFamily="34" charset="0"/>
                <a:ea typeface="微軟正黑體" panose="020B0604030504040204" pitchFamily="34" charset="-120"/>
              </a:defRPr>
            </a:lvl3pPr>
            <a:lvl4pPr>
              <a:defRPr sz="2000" b="1" i="0" baseline="0">
                <a:latin typeface="Calibri" panose="020F0502020204030204" pitchFamily="34" charset="0"/>
                <a:ea typeface="微軟正黑體" panose="020B0604030504040204" pitchFamily="34" charset="-120"/>
              </a:defRPr>
            </a:lvl4pPr>
            <a:lvl5pPr>
              <a:defRPr sz="2000" b="1" i="0" baseline="0">
                <a:latin typeface="Calibri" panose="020F0502020204030204" pitchFamily="34" charset="0"/>
                <a:ea typeface="微軟正黑體" panose="020B0604030504040204" pitchFamily="34" charset="-120"/>
              </a:defRPr>
            </a:lvl5p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2" name="Title 1"/>
          <p:cNvSpPr>
            <a:spLocks noGrp="1"/>
          </p:cNvSpPr>
          <p:nvPr>
            <p:ph type="title"/>
          </p:nvPr>
        </p:nvSpPr>
        <p:spPr>
          <a:xfrm>
            <a:off x="685801" y="149424"/>
            <a:ext cx="10080000" cy="900000"/>
          </a:xfrm>
        </p:spPr>
        <p:txBody>
          <a:bodyPr/>
          <a:lstStyle>
            <a:lvl1pPr>
              <a:defRPr cap="none" baseline="0"/>
            </a:lvl1pPr>
          </a:lstStyle>
          <a:p>
            <a:r>
              <a:rPr lang="zh-TW" altLang="en-US" smtClean="0"/>
              <a:t>按一下以編輯母片標題樣式</a:t>
            </a:r>
            <a:endParaRPr lang="en-US" dirty="0"/>
          </a:p>
        </p:txBody>
      </p:sp>
      <p:sp>
        <p:nvSpPr>
          <p:cNvPr id="4" name="Date Placeholder 3"/>
          <p:cNvSpPr>
            <a:spLocks noGrp="1"/>
          </p:cNvSpPr>
          <p:nvPr>
            <p:ph type="dt" sz="half" idx="10"/>
          </p:nvPr>
        </p:nvSpPr>
        <p:spPr>
          <a:xfrm>
            <a:off x="9437385" y="6359525"/>
            <a:ext cx="1600200" cy="377825"/>
          </a:xfrm>
        </p:spPr>
        <p:txBody>
          <a:bodyPr/>
          <a:lstStyle/>
          <a:p>
            <a:fld id="{AF00835F-6496-4736-BBFC-FE451B1518DB}" type="datetime1">
              <a:rPr lang="zh-TW" altLang="en-US" smtClean="0"/>
              <a:t>2019/3/26</a:t>
            </a:fld>
            <a:endParaRPr lang="zh-TW" altLang="en-US"/>
          </a:p>
        </p:txBody>
      </p:sp>
      <p:sp>
        <p:nvSpPr>
          <p:cNvPr id="5" name="Footer Placeholder 4"/>
          <p:cNvSpPr>
            <a:spLocks noGrp="1"/>
          </p:cNvSpPr>
          <p:nvPr>
            <p:ph type="ftr" sz="quarter" idx="11"/>
          </p:nvPr>
        </p:nvSpPr>
        <p:spPr>
          <a:xfrm>
            <a:off x="1403957" y="6318051"/>
            <a:ext cx="7827659" cy="377825"/>
          </a:xfrm>
        </p:spPr>
        <p:txBody>
          <a:bodyPr/>
          <a:lstStyle/>
          <a:p>
            <a:endParaRPr lang="zh-TW" altLang="en-US"/>
          </a:p>
        </p:txBody>
      </p:sp>
      <p:sp>
        <p:nvSpPr>
          <p:cNvPr id="6" name="Slide Number Placeholder 5"/>
          <p:cNvSpPr>
            <a:spLocks noGrp="1"/>
          </p:cNvSpPr>
          <p:nvPr>
            <p:ph type="sldNum" sz="quarter" idx="12"/>
          </p:nvPr>
        </p:nvSpPr>
        <p:spPr>
          <a:xfrm>
            <a:off x="90789" y="6359525"/>
            <a:ext cx="551167" cy="377825"/>
          </a:xfrm>
        </p:spPr>
        <p:txBody>
          <a:bodyPr/>
          <a:lstStyle/>
          <a:p>
            <a:fld id="{0F45631E-267F-4B98-8711-015E167954BF}" type="slidenum">
              <a:rPr lang="zh-TW" altLang="en-US" smtClean="0"/>
              <a:t>‹#›</a:t>
            </a:fld>
            <a:endParaRPr lang="zh-TW" altLang="en-US"/>
          </a:p>
        </p:txBody>
      </p:sp>
    </p:spTree>
    <p:extLst>
      <p:ext uri="{BB962C8B-B14F-4D97-AF65-F5344CB8AC3E}">
        <p14:creationId xmlns:p14="http://schemas.microsoft.com/office/powerpoint/2010/main" val="152868428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作業">
    <p:bg>
      <p:bgPr>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effectLst/>
      </p:bgPr>
    </p:bg>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05918"/>
            <a:ext cx="12188825" cy="6856214"/>
          </a:xfrm>
          <a:prstGeom prst="rect">
            <a:avLst/>
          </a:prstGeom>
        </p:spPr>
      </p:pic>
      <p:sp>
        <p:nvSpPr>
          <p:cNvPr id="2" name="Title 1"/>
          <p:cNvSpPr>
            <a:spLocks noGrp="1"/>
          </p:cNvSpPr>
          <p:nvPr>
            <p:ph type="title"/>
          </p:nvPr>
        </p:nvSpPr>
        <p:spPr>
          <a:xfrm>
            <a:off x="685801" y="149424"/>
            <a:ext cx="10131425" cy="925844"/>
          </a:xfrm>
        </p:spPr>
        <p:txBody>
          <a:bodyPr/>
          <a:lstStyle>
            <a:lvl1pPr>
              <a:defRPr cap="none" baseline="0"/>
            </a:lvl1pPr>
          </a:lstStyle>
          <a:p>
            <a:r>
              <a:rPr lang="zh-TW" altLang="en-US" smtClean="0"/>
              <a:t>按一下以編輯母片標題樣式</a:t>
            </a:r>
            <a:endParaRPr lang="en-US" dirty="0"/>
          </a:p>
        </p:txBody>
      </p:sp>
      <p:sp>
        <p:nvSpPr>
          <p:cNvPr id="3" name="Content Placeholder 2"/>
          <p:cNvSpPr>
            <a:spLocks noGrp="1"/>
          </p:cNvSpPr>
          <p:nvPr>
            <p:ph idx="1"/>
          </p:nvPr>
        </p:nvSpPr>
        <p:spPr>
          <a:xfrm>
            <a:off x="685801" y="1514475"/>
            <a:ext cx="4762499" cy="4276726"/>
          </a:xfrm>
        </p:spPr>
        <p:txBody>
          <a:bodyPr anchor="t" anchorCtr="0">
            <a:normAutofit/>
          </a:bodyPr>
          <a:lstStyle>
            <a:lvl1pPr>
              <a:defRPr sz="2000" b="1" i="0" baseline="0">
                <a:latin typeface="Calibri" panose="020F0502020204030204" pitchFamily="34" charset="0"/>
                <a:ea typeface="微軟正黑體" panose="020B0604030504040204" pitchFamily="34" charset="-120"/>
              </a:defRPr>
            </a:lvl1pPr>
            <a:lvl2pPr>
              <a:defRPr sz="2000" b="1" i="0" baseline="0">
                <a:latin typeface="Calibri" panose="020F0502020204030204" pitchFamily="34" charset="0"/>
                <a:ea typeface="微軟正黑體" panose="020B0604030504040204" pitchFamily="34" charset="-120"/>
              </a:defRPr>
            </a:lvl2pPr>
            <a:lvl3pPr>
              <a:defRPr sz="2000" b="1" i="0" baseline="0">
                <a:latin typeface="Calibri" panose="020F0502020204030204" pitchFamily="34" charset="0"/>
                <a:ea typeface="微軟正黑體" panose="020B0604030504040204" pitchFamily="34" charset="-120"/>
              </a:defRPr>
            </a:lvl3pPr>
            <a:lvl4pPr>
              <a:defRPr sz="2000" b="1" i="0" baseline="0">
                <a:latin typeface="Calibri" panose="020F0502020204030204" pitchFamily="34" charset="0"/>
                <a:ea typeface="微軟正黑體" panose="020B0604030504040204" pitchFamily="34" charset="-120"/>
              </a:defRPr>
            </a:lvl4pPr>
            <a:lvl5pPr>
              <a:defRPr sz="2000" b="1" i="0" baseline="0">
                <a:latin typeface="Calibri" panose="020F0502020204030204" pitchFamily="34" charset="0"/>
                <a:ea typeface="微軟正黑體" panose="020B0604030504040204" pitchFamily="34" charset="-120"/>
              </a:defRPr>
            </a:lvl5p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10"/>
          </p:nvPr>
        </p:nvSpPr>
        <p:spPr>
          <a:xfrm>
            <a:off x="9437385" y="6359525"/>
            <a:ext cx="1600200" cy="377825"/>
          </a:xfrm>
        </p:spPr>
        <p:txBody>
          <a:bodyPr/>
          <a:lstStyle/>
          <a:p>
            <a:fld id="{E716497D-D0F6-4BAD-A1F4-90C20B325F6C}" type="datetime1">
              <a:rPr lang="zh-TW" altLang="en-US" smtClean="0"/>
              <a:t>2019/3/26</a:t>
            </a:fld>
            <a:endParaRPr lang="zh-TW" altLang="en-US"/>
          </a:p>
        </p:txBody>
      </p:sp>
      <p:sp>
        <p:nvSpPr>
          <p:cNvPr id="5" name="Footer Placeholder 4"/>
          <p:cNvSpPr>
            <a:spLocks noGrp="1"/>
          </p:cNvSpPr>
          <p:nvPr>
            <p:ph type="ftr" sz="quarter" idx="11"/>
          </p:nvPr>
        </p:nvSpPr>
        <p:spPr>
          <a:xfrm>
            <a:off x="1403957" y="6318051"/>
            <a:ext cx="7827659" cy="377825"/>
          </a:xfrm>
        </p:spPr>
        <p:txBody>
          <a:bodyPr/>
          <a:lstStyle/>
          <a:p>
            <a:endParaRPr lang="zh-TW" altLang="en-US"/>
          </a:p>
        </p:txBody>
      </p:sp>
      <p:sp>
        <p:nvSpPr>
          <p:cNvPr id="6" name="Slide Number Placeholder 5"/>
          <p:cNvSpPr>
            <a:spLocks noGrp="1"/>
          </p:cNvSpPr>
          <p:nvPr>
            <p:ph type="sldNum" sz="quarter" idx="12"/>
          </p:nvPr>
        </p:nvSpPr>
        <p:spPr>
          <a:xfrm>
            <a:off x="90789" y="6359525"/>
            <a:ext cx="551167" cy="377825"/>
          </a:xfrm>
        </p:spPr>
        <p:txBody>
          <a:bodyPr/>
          <a:lstStyle/>
          <a:p>
            <a:fld id="{0F45631E-267F-4B98-8711-015E167954BF}" type="slidenum">
              <a:rPr lang="zh-TW" altLang="en-US" smtClean="0"/>
              <a:t>‹#›</a:t>
            </a:fld>
            <a:endParaRPr lang="zh-TW" altLang="en-US"/>
          </a:p>
        </p:txBody>
      </p:sp>
    </p:spTree>
    <p:extLst>
      <p:ext uri="{BB962C8B-B14F-4D97-AF65-F5344CB8AC3E}">
        <p14:creationId xmlns:p14="http://schemas.microsoft.com/office/powerpoint/2010/main" val="331948191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大綱">
    <p:bg>
      <p:bgPr>
        <a:gradFill flip="none" rotWithShape="1">
          <a:gsLst>
            <a:gs pos="10000">
              <a:schemeClr val="bg2">
                <a:lumMod val="75000"/>
              </a:schemeClr>
            </a:gs>
            <a:gs pos="100000">
              <a:schemeClr val="accent1">
                <a:lumMod val="50000"/>
              </a:schemeClr>
            </a:gs>
          </a:gsLst>
          <a:lin ang="6120000" scaled="1"/>
          <a:tileRect/>
        </a:grad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dirty="0"/>
          </a:p>
        </p:txBody>
      </p:sp>
      <p:sp>
        <p:nvSpPr>
          <p:cNvPr id="3" name="日期版面配置區 2"/>
          <p:cNvSpPr>
            <a:spLocks noGrp="1"/>
          </p:cNvSpPr>
          <p:nvPr>
            <p:ph type="dt" sz="half" idx="10"/>
          </p:nvPr>
        </p:nvSpPr>
        <p:spPr>
          <a:xfrm>
            <a:off x="10364672" y="6273985"/>
            <a:ext cx="1600200" cy="377825"/>
          </a:xfrm>
        </p:spPr>
        <p:txBody>
          <a:bodyPr/>
          <a:lstStyle/>
          <a:p>
            <a:fld id="{0336560A-E5D2-446A-9A4C-390FBB338AB3}" type="datetime1">
              <a:rPr lang="zh-TW" altLang="en-US" smtClean="0"/>
              <a:t>2019/3/26</a:t>
            </a:fld>
            <a:endParaRPr lang="zh-TW" altLang="en-US"/>
          </a:p>
        </p:txBody>
      </p:sp>
      <p:sp>
        <p:nvSpPr>
          <p:cNvPr id="4" name="頁尾版面配置區 3"/>
          <p:cNvSpPr>
            <a:spLocks noGrp="1"/>
          </p:cNvSpPr>
          <p:nvPr>
            <p:ph type="ftr" sz="quarter" idx="11"/>
          </p:nvPr>
        </p:nvSpPr>
        <p:spPr>
          <a:xfrm>
            <a:off x="1837683" y="6248398"/>
            <a:ext cx="7827659" cy="377825"/>
          </a:xfrm>
        </p:spPr>
        <p:txBody>
          <a:bodyPr/>
          <a:lstStyle/>
          <a:p>
            <a:endParaRPr lang="zh-TW" altLang="en-US"/>
          </a:p>
        </p:txBody>
      </p:sp>
      <p:sp>
        <p:nvSpPr>
          <p:cNvPr id="5" name="投影片編號版面配置區 4"/>
          <p:cNvSpPr>
            <a:spLocks noGrp="1"/>
          </p:cNvSpPr>
          <p:nvPr>
            <p:ph type="sldNum" sz="quarter" idx="12"/>
          </p:nvPr>
        </p:nvSpPr>
        <p:spPr>
          <a:xfrm>
            <a:off x="160677" y="6248399"/>
            <a:ext cx="551167" cy="377825"/>
          </a:xfrm>
        </p:spPr>
        <p:txBody>
          <a:bodyPr/>
          <a:lstStyle/>
          <a:p>
            <a:fld id="{0F45631E-267F-4B98-8711-015E167954BF}" type="slidenum">
              <a:rPr lang="zh-TW" altLang="en-US" smtClean="0"/>
              <a:t>‹#›</a:t>
            </a:fld>
            <a:endParaRPr lang="zh-TW" altLang="en-US"/>
          </a:p>
        </p:txBody>
      </p:sp>
      <p:sp>
        <p:nvSpPr>
          <p:cNvPr id="7" name="內容版面配置區 6"/>
          <p:cNvSpPr>
            <a:spLocks noGrp="1"/>
          </p:cNvSpPr>
          <p:nvPr>
            <p:ph sz="quarter" idx="13"/>
          </p:nvPr>
        </p:nvSpPr>
        <p:spPr>
          <a:xfrm>
            <a:off x="711200" y="1954213"/>
            <a:ext cx="10207625" cy="3917950"/>
          </a:xfrm>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dirty="0"/>
          </a:p>
        </p:txBody>
      </p:sp>
      <p:pic>
        <p:nvPicPr>
          <p:cNvPr id="10"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0" y="0"/>
            <a:ext cx="12188825" cy="6856214"/>
          </a:xfrm>
          <a:prstGeom prst="rect">
            <a:avLst/>
          </a:prstGeom>
        </p:spPr>
      </p:pic>
    </p:spTree>
    <p:extLst>
      <p:ext uri="{BB962C8B-B14F-4D97-AF65-F5344CB8AC3E}">
        <p14:creationId xmlns:p14="http://schemas.microsoft.com/office/powerpoint/2010/main" val="236510639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內文-兩項物件">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hasCustomPrompt="1"/>
          </p:nvPr>
        </p:nvSpPr>
        <p:spPr>
          <a:xfrm>
            <a:off x="685801" y="228599"/>
            <a:ext cx="10080000" cy="900000"/>
          </a:xfrm>
          <a:effectLst/>
        </p:spPr>
        <p:txBody>
          <a:bodyPr vert="horz" lIns="91440" tIns="45720" rIns="91440" bIns="45720" rtlCol="0" anchor="ctr">
            <a:normAutofit/>
          </a:bodyPr>
          <a:lstStyle>
            <a:lvl1pPr>
              <a:defRPr lang="en-US" dirty="0"/>
            </a:lvl1pPr>
          </a:lstStyle>
          <a:p>
            <a:pPr lvl="0"/>
            <a:r>
              <a:rPr lang="zh-TW" altLang="en-US" dirty="0"/>
              <a:t>按一下以編輯母片標題樣式</a:t>
            </a:r>
            <a:r>
              <a:rPr lang="en-US" altLang="zh-TW" dirty="0"/>
              <a:t>28</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5" name="Date Placeholder 4"/>
          <p:cNvSpPr>
            <a:spLocks noGrp="1"/>
          </p:cNvSpPr>
          <p:nvPr>
            <p:ph type="dt" sz="half" idx="10"/>
          </p:nvPr>
        </p:nvSpPr>
        <p:spPr>
          <a:xfrm>
            <a:off x="10266060" y="6278229"/>
            <a:ext cx="1600200" cy="377825"/>
          </a:xfrm>
        </p:spPr>
        <p:txBody>
          <a:bodyPr/>
          <a:lstStyle/>
          <a:p>
            <a:fld id="{02095207-CDE4-4219-A2CE-DD90EB88CFD9}" type="datetime1">
              <a:rPr lang="zh-TW" altLang="en-US" smtClean="0"/>
              <a:t>2019/3/26</a:t>
            </a:fld>
            <a:endParaRPr lang="zh-TW" altLang="en-US"/>
          </a:p>
        </p:txBody>
      </p:sp>
      <p:sp>
        <p:nvSpPr>
          <p:cNvPr id="6" name="Footer Placeholder 5"/>
          <p:cNvSpPr>
            <a:spLocks noGrp="1"/>
          </p:cNvSpPr>
          <p:nvPr>
            <p:ph type="ftr" sz="quarter" idx="11"/>
          </p:nvPr>
        </p:nvSpPr>
        <p:spPr>
          <a:xfrm>
            <a:off x="1069041" y="6278229"/>
            <a:ext cx="7827659" cy="377825"/>
          </a:xfrm>
        </p:spPr>
        <p:txBody>
          <a:bodyPr/>
          <a:lstStyle/>
          <a:p>
            <a:endParaRPr lang="zh-TW" altLang="en-US"/>
          </a:p>
        </p:txBody>
      </p:sp>
      <p:sp>
        <p:nvSpPr>
          <p:cNvPr id="7" name="Slide Number Placeholder 6"/>
          <p:cNvSpPr>
            <a:spLocks noGrp="1"/>
          </p:cNvSpPr>
          <p:nvPr>
            <p:ph type="sldNum" sz="quarter" idx="12"/>
          </p:nvPr>
        </p:nvSpPr>
        <p:spPr>
          <a:xfrm>
            <a:off x="134634" y="6327774"/>
            <a:ext cx="551167" cy="377825"/>
          </a:xfrm>
        </p:spPr>
        <p:txBody>
          <a:bodyPr/>
          <a:lstStyle/>
          <a:p>
            <a:fld id="{0F45631E-267F-4B98-8711-015E167954BF}" type="slidenum">
              <a:rPr lang="zh-TW" altLang="en-US" smtClean="0"/>
              <a:t>‹#›</a:t>
            </a:fld>
            <a:endParaRPr lang="zh-TW" altLang="en-US"/>
          </a:p>
        </p:txBody>
      </p:sp>
    </p:spTree>
    <p:extLst>
      <p:ext uri="{BB962C8B-B14F-4D97-AF65-F5344CB8AC3E}">
        <p14:creationId xmlns:p14="http://schemas.microsoft.com/office/powerpoint/2010/main" val="297312095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TW" altLang="en-US" smtClean="0"/>
              <a:t>按一下以編輯母片標題樣式</a:t>
            </a:r>
            <a:endParaRPr lang="en-US" dirty="0"/>
          </a:p>
        </p:txBody>
      </p:sp>
      <p:sp>
        <p:nvSpPr>
          <p:cNvPr id="3" name="Text Placeholder 2"/>
          <p:cNvSpPr>
            <a:spLocks noGrp="1"/>
          </p:cNvSpPr>
          <p:nvPr>
            <p:ph type="body" idx="1" hasCustomPrompt="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5" name="Text Placeholder 4"/>
          <p:cNvSpPr>
            <a:spLocks noGrp="1"/>
          </p:cNvSpPr>
          <p:nvPr>
            <p:ph type="body" sz="quarter" idx="3" hasCustomPrompt="1"/>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7" name="Date Placeholder 6"/>
          <p:cNvSpPr>
            <a:spLocks noGrp="1"/>
          </p:cNvSpPr>
          <p:nvPr>
            <p:ph type="dt" sz="half" idx="10"/>
          </p:nvPr>
        </p:nvSpPr>
        <p:spPr/>
        <p:txBody>
          <a:bodyPr/>
          <a:lstStyle/>
          <a:p>
            <a:fld id="{B064CD86-8EC8-4D9B-83B5-A16671146C3D}" type="datetime1">
              <a:rPr lang="zh-TW" altLang="en-US" smtClean="0"/>
              <a:t>2019/3/26</a:t>
            </a:fld>
            <a:endParaRPr lang="zh-TW" altLang="en-US"/>
          </a:p>
        </p:txBody>
      </p:sp>
      <p:sp>
        <p:nvSpPr>
          <p:cNvPr id="8" name="Footer Placeholder 7"/>
          <p:cNvSpPr>
            <a:spLocks noGrp="1"/>
          </p:cNvSpPr>
          <p:nvPr>
            <p:ph type="ftr" sz="quarter" idx="11"/>
          </p:nvPr>
        </p:nvSpPr>
        <p:spPr/>
        <p:txBody>
          <a:bodyPr/>
          <a:lstStyle/>
          <a:p>
            <a:endParaRPr lang="zh-TW" altLang="en-US"/>
          </a:p>
        </p:txBody>
      </p:sp>
      <p:sp>
        <p:nvSpPr>
          <p:cNvPr id="9" name="Slide Number Placeholder 8"/>
          <p:cNvSpPr>
            <a:spLocks noGrp="1"/>
          </p:cNvSpPr>
          <p:nvPr>
            <p:ph type="sldNum" sz="quarter" idx="12"/>
          </p:nvPr>
        </p:nvSpPr>
        <p:spPr/>
        <p:txBody>
          <a:bodyPr/>
          <a:lstStyle/>
          <a:p>
            <a:fld id="{0F45631E-267F-4B98-8711-015E167954BF}" type="slidenum">
              <a:rPr lang="zh-TW" altLang="en-US" smtClean="0"/>
              <a:t>‹#›</a:t>
            </a:fld>
            <a:endParaRPr lang="zh-TW" altLang="en-US"/>
          </a:p>
        </p:txBody>
      </p:sp>
    </p:spTree>
    <p:extLst>
      <p:ext uri="{BB962C8B-B14F-4D97-AF65-F5344CB8AC3E}">
        <p14:creationId xmlns:p14="http://schemas.microsoft.com/office/powerpoint/2010/main" val="31591103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zh-TW" altLang="en-US" smtClean="0"/>
              <a:t>按一下以編輯母片標題樣式</a:t>
            </a:r>
            <a:endParaRPr lang="en-US" dirty="0"/>
          </a:p>
        </p:txBody>
      </p:sp>
      <p:sp>
        <p:nvSpPr>
          <p:cNvPr id="3" name="Date Placeholder 2"/>
          <p:cNvSpPr>
            <a:spLocks noGrp="1"/>
          </p:cNvSpPr>
          <p:nvPr>
            <p:ph type="dt" sz="half" idx="10"/>
          </p:nvPr>
        </p:nvSpPr>
        <p:spPr/>
        <p:txBody>
          <a:bodyPr/>
          <a:lstStyle/>
          <a:p>
            <a:fld id="{D5979A3E-05B9-4E89-A607-ABB7E519BB4D}" type="datetime1">
              <a:rPr lang="zh-TW" altLang="en-US" smtClean="0"/>
              <a:t>2019/3/26</a:t>
            </a:fld>
            <a:endParaRPr lang="zh-TW" altLang="en-US"/>
          </a:p>
        </p:txBody>
      </p:sp>
      <p:sp>
        <p:nvSpPr>
          <p:cNvPr id="4" name="Footer Placeholder 3"/>
          <p:cNvSpPr>
            <a:spLocks noGrp="1"/>
          </p:cNvSpPr>
          <p:nvPr>
            <p:ph type="ftr" sz="quarter" idx="11"/>
          </p:nvPr>
        </p:nvSpPr>
        <p:spPr/>
        <p:txBody>
          <a:bodyPr/>
          <a:lstStyle/>
          <a:p>
            <a:endParaRPr lang="zh-TW" altLang="en-US"/>
          </a:p>
        </p:txBody>
      </p:sp>
    </p:spTree>
    <p:extLst>
      <p:ext uri="{BB962C8B-B14F-4D97-AF65-F5344CB8AC3E}">
        <p14:creationId xmlns:p14="http://schemas.microsoft.com/office/powerpoint/2010/main" val="258616045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7524C6C6-719E-4422-BBE7-AD7F8E74A877}" type="datetime1">
              <a:rPr lang="zh-TW" altLang="en-US" smtClean="0"/>
              <a:t>2019/3/26</a:t>
            </a:fld>
            <a:endParaRPr lang="zh-TW" altLang="en-US"/>
          </a:p>
        </p:txBody>
      </p:sp>
      <p:sp>
        <p:nvSpPr>
          <p:cNvPr id="3" name="Footer Placeholder 2"/>
          <p:cNvSpPr>
            <a:spLocks noGrp="1"/>
          </p:cNvSpPr>
          <p:nvPr>
            <p:ph type="ftr" sz="quarter" idx="11"/>
          </p:nvPr>
        </p:nvSpPr>
        <p:spPr/>
        <p:txBody>
          <a:bodyPr/>
          <a:lstStyle/>
          <a:p>
            <a:endParaRPr lang="zh-TW" altLang="en-US"/>
          </a:p>
        </p:txBody>
      </p:sp>
      <p:sp>
        <p:nvSpPr>
          <p:cNvPr id="4" name="Slide Number Placeholder 3"/>
          <p:cNvSpPr>
            <a:spLocks noGrp="1"/>
          </p:cNvSpPr>
          <p:nvPr>
            <p:ph type="sldNum" sz="quarter" idx="12"/>
          </p:nvPr>
        </p:nvSpPr>
        <p:spPr/>
        <p:txBody>
          <a:bodyPr/>
          <a:lstStyle/>
          <a:p>
            <a:fld id="{0F45631E-267F-4B98-8711-015E167954BF}" type="slidenum">
              <a:rPr lang="zh-TW" altLang="en-US" smtClean="0"/>
              <a:t>‹#›</a:t>
            </a:fld>
            <a:endParaRPr lang="zh-TW" altLang="en-US"/>
          </a:p>
        </p:txBody>
      </p:sp>
    </p:spTree>
    <p:extLst>
      <p:ext uri="{BB962C8B-B14F-4D97-AF65-F5344CB8AC3E}">
        <p14:creationId xmlns:p14="http://schemas.microsoft.com/office/powerpoint/2010/main" val="20991366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章節內容">
    <p:bg>
      <p:bgPr>
        <a:gradFill flip="none" rotWithShape="1">
          <a:gsLst>
            <a:gs pos="10000">
              <a:schemeClr val="bg2">
                <a:lumMod val="75000"/>
              </a:schemeClr>
            </a:gs>
            <a:gs pos="100000">
              <a:srgbClr val="666699"/>
            </a:gs>
          </a:gsLst>
          <a:lin ang="2700000" scaled="1"/>
          <a:tileRect/>
        </a:gradFill>
        <a:effectLst/>
      </p:bgPr>
    </p:bg>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640" y="149424"/>
            <a:ext cx="12188825" cy="6856214"/>
          </a:xfrm>
          <a:prstGeom prst="rect">
            <a:avLst/>
          </a:prstGeom>
        </p:spPr>
      </p:pic>
      <p:sp>
        <p:nvSpPr>
          <p:cNvPr id="8" name="文字方塊 7"/>
          <p:cNvSpPr txBox="1"/>
          <p:nvPr/>
        </p:nvSpPr>
        <p:spPr>
          <a:xfrm>
            <a:off x="8466309" y="5656195"/>
            <a:ext cx="3724096" cy="1200329"/>
          </a:xfrm>
          <a:prstGeom prst="rect">
            <a:avLst/>
          </a:prstGeom>
          <a:noFill/>
        </p:spPr>
        <p:txBody>
          <a:bodyPr wrap="none" rtlCol="0">
            <a:spAutoFit/>
          </a:bodyPr>
          <a:lstStyle/>
          <a:p>
            <a:r>
              <a:rPr lang="en-US" altLang="zh-TW" sz="7200" b="1" dirty="0" smtClean="0">
                <a:ln>
                  <a:solidFill>
                    <a:schemeClr val="tx1">
                      <a:alpha val="15000"/>
                    </a:schemeClr>
                  </a:solidFill>
                </a:ln>
                <a:solidFill>
                  <a:schemeClr val="tx1">
                    <a:alpha val="0"/>
                  </a:schemeClr>
                </a:solidFill>
                <a:latin typeface="Arial Black" panose="020B0A04020102020204" pitchFamily="34" charset="0"/>
              </a:rPr>
              <a:t>NPUST</a:t>
            </a:r>
            <a:endParaRPr lang="zh-TW" altLang="en-US" sz="7200" b="1" dirty="0">
              <a:ln>
                <a:solidFill>
                  <a:schemeClr val="tx1">
                    <a:alpha val="15000"/>
                  </a:schemeClr>
                </a:solidFill>
              </a:ln>
              <a:solidFill>
                <a:schemeClr val="tx1">
                  <a:alpha val="0"/>
                </a:schemeClr>
              </a:solidFill>
              <a:latin typeface="Arial Black" panose="020B0A04020102020204" pitchFamily="34" charset="0"/>
            </a:endParaRPr>
          </a:p>
        </p:txBody>
      </p:sp>
      <p:sp>
        <p:nvSpPr>
          <p:cNvPr id="2" name="Title 1"/>
          <p:cNvSpPr>
            <a:spLocks noGrp="1"/>
          </p:cNvSpPr>
          <p:nvPr>
            <p:ph type="title"/>
          </p:nvPr>
        </p:nvSpPr>
        <p:spPr>
          <a:xfrm>
            <a:off x="434341" y="149424"/>
            <a:ext cx="11202923" cy="925844"/>
          </a:xfrm>
        </p:spPr>
        <p:txBody>
          <a:bodyPr/>
          <a:lstStyle>
            <a:lvl1pPr>
              <a:defRPr cap="none" baseline="0"/>
            </a:lvl1pPr>
          </a:lstStyle>
          <a:p>
            <a:r>
              <a:rPr lang="zh-TW" altLang="en-US" smtClean="0"/>
              <a:t>按一下以編輯母片標題樣式</a:t>
            </a:r>
            <a:endParaRPr lang="en-US" dirty="0"/>
          </a:p>
        </p:txBody>
      </p:sp>
      <p:sp>
        <p:nvSpPr>
          <p:cNvPr id="3" name="Content Placeholder 2"/>
          <p:cNvSpPr>
            <a:spLocks noGrp="1"/>
          </p:cNvSpPr>
          <p:nvPr>
            <p:ph idx="1"/>
          </p:nvPr>
        </p:nvSpPr>
        <p:spPr>
          <a:xfrm>
            <a:off x="434341" y="1278111"/>
            <a:ext cx="11202924" cy="5024804"/>
          </a:xfrm>
        </p:spPr>
        <p:txBody>
          <a:bodyPr anchor="t" anchorCtr="0">
            <a:normAutofit/>
          </a:bodyPr>
          <a:lstStyle>
            <a:lvl1pPr>
              <a:defRPr sz="2000" b="1" i="0" baseline="0">
                <a:latin typeface="Calibri" panose="020F0502020204030204" pitchFamily="34" charset="0"/>
                <a:ea typeface="微軟正黑體" panose="020B0604030504040204" pitchFamily="34" charset="-120"/>
              </a:defRPr>
            </a:lvl1pPr>
            <a:lvl2pPr>
              <a:defRPr sz="2000" b="1" i="0" baseline="0">
                <a:latin typeface="Calibri" panose="020F0502020204030204" pitchFamily="34" charset="0"/>
                <a:ea typeface="微軟正黑體" panose="020B0604030504040204" pitchFamily="34" charset="-120"/>
              </a:defRPr>
            </a:lvl2pPr>
            <a:lvl3pPr>
              <a:defRPr sz="2000" b="1" i="0" baseline="0">
                <a:latin typeface="Calibri" panose="020F0502020204030204" pitchFamily="34" charset="0"/>
                <a:ea typeface="微軟正黑體" panose="020B0604030504040204" pitchFamily="34" charset="-120"/>
              </a:defRPr>
            </a:lvl3pPr>
            <a:lvl4pPr>
              <a:defRPr sz="2000" b="1" i="0" baseline="0">
                <a:latin typeface="Calibri" panose="020F0502020204030204" pitchFamily="34" charset="0"/>
                <a:ea typeface="微軟正黑體" panose="020B0604030504040204" pitchFamily="34" charset="-120"/>
              </a:defRPr>
            </a:lvl4pPr>
            <a:lvl5pPr>
              <a:defRPr sz="2000" b="1" i="0" baseline="0">
                <a:latin typeface="Calibri" panose="020F0502020204030204" pitchFamily="34" charset="0"/>
                <a:ea typeface="微軟正黑體" panose="020B0604030504040204" pitchFamily="34" charset="-120"/>
              </a:defRPr>
            </a:lvl5p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9" name="日期版面配置區 8"/>
          <p:cNvSpPr>
            <a:spLocks noGrp="1"/>
          </p:cNvSpPr>
          <p:nvPr>
            <p:ph type="dt" sz="half" idx="10"/>
          </p:nvPr>
        </p:nvSpPr>
        <p:spPr>
          <a:xfrm>
            <a:off x="10505595" y="6465363"/>
            <a:ext cx="1600200" cy="377825"/>
          </a:xfrm>
        </p:spPr>
        <p:txBody>
          <a:bodyPr/>
          <a:lstStyle/>
          <a:p>
            <a:fld id="{3B1FC77B-A7D0-4BAB-A26A-10184C6B4354}" type="datetime1">
              <a:rPr lang="zh-TW" altLang="en-US" smtClean="0"/>
              <a:t>2019/3/26</a:t>
            </a:fld>
            <a:endParaRPr lang="zh-TW" altLang="en-US"/>
          </a:p>
        </p:txBody>
      </p:sp>
      <p:sp>
        <p:nvSpPr>
          <p:cNvPr id="10" name="頁尾版面配置區 9"/>
          <p:cNvSpPr>
            <a:spLocks noGrp="1"/>
          </p:cNvSpPr>
          <p:nvPr>
            <p:ph type="ftr" sz="quarter" idx="11"/>
          </p:nvPr>
        </p:nvSpPr>
        <p:spPr>
          <a:xfrm>
            <a:off x="1821180" y="6390807"/>
            <a:ext cx="7827659" cy="377825"/>
          </a:xfrm>
        </p:spPr>
        <p:txBody>
          <a:bodyPr/>
          <a:lstStyle/>
          <a:p>
            <a:endParaRPr lang="zh-TW" altLang="en-US"/>
          </a:p>
        </p:txBody>
      </p:sp>
      <p:sp>
        <p:nvSpPr>
          <p:cNvPr id="11" name="投影片編號版面配置區 10"/>
          <p:cNvSpPr>
            <a:spLocks noGrp="1"/>
          </p:cNvSpPr>
          <p:nvPr>
            <p:ph type="sldNum" sz="quarter" idx="12"/>
          </p:nvPr>
        </p:nvSpPr>
        <p:spPr>
          <a:xfrm>
            <a:off x="0" y="6465364"/>
            <a:ext cx="551167" cy="377825"/>
          </a:xfrm>
        </p:spPr>
        <p:txBody>
          <a:bodyPr/>
          <a:lstStyle/>
          <a:p>
            <a:fld id="{EB02E127-2F89-4696-B751-2E4B97A7D04D}" type="slidenum">
              <a:rPr lang="zh-TW" altLang="en-US" smtClean="0"/>
              <a:t>‹#›</a:t>
            </a:fld>
            <a:endParaRPr lang="zh-TW" altLang="en-US" dirty="0"/>
          </a:p>
        </p:txBody>
      </p:sp>
    </p:spTree>
    <p:extLst>
      <p:ext uri="{BB962C8B-B14F-4D97-AF65-F5344CB8AC3E}">
        <p14:creationId xmlns:p14="http://schemas.microsoft.com/office/powerpoint/2010/main" val="87945154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zh-TW" altLang="en-US" smtClean="0"/>
              <a:t>按一下以編輯母片標題樣式</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編輯母片文字樣式</a:t>
            </a:r>
          </a:p>
        </p:txBody>
      </p:sp>
      <p:sp>
        <p:nvSpPr>
          <p:cNvPr id="5" name="Date Placeholder 4"/>
          <p:cNvSpPr>
            <a:spLocks noGrp="1"/>
          </p:cNvSpPr>
          <p:nvPr>
            <p:ph type="dt" sz="half" idx="10"/>
          </p:nvPr>
        </p:nvSpPr>
        <p:spPr/>
        <p:txBody>
          <a:bodyPr/>
          <a:lstStyle/>
          <a:p>
            <a:fld id="{DB85EB74-10F4-48E5-A035-250E4F20EB9E}" type="datetime1">
              <a:rPr lang="zh-TW" altLang="en-US" smtClean="0"/>
              <a:t>2019/3/26</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0F45631E-267F-4B98-8711-015E167954BF}" type="slidenum">
              <a:rPr lang="zh-TW" altLang="en-US" smtClean="0"/>
              <a:t>‹#›</a:t>
            </a:fld>
            <a:endParaRPr lang="zh-TW" altLang="en-US"/>
          </a:p>
        </p:txBody>
      </p:sp>
    </p:spTree>
    <p:extLst>
      <p:ext uri="{BB962C8B-B14F-4D97-AF65-F5344CB8AC3E}">
        <p14:creationId xmlns:p14="http://schemas.microsoft.com/office/powerpoint/2010/main" val="188832003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zh-TW" altLang="en-US" smtClean="0"/>
              <a:t>按一下以編輯母片標題樣式</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TW" altLang="en-US" smtClean="0"/>
              <a:t>按一下圖示以新增圖片</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編輯母片文字樣式</a:t>
            </a:r>
          </a:p>
        </p:txBody>
      </p:sp>
      <p:sp>
        <p:nvSpPr>
          <p:cNvPr id="5" name="Date Placeholder 4"/>
          <p:cNvSpPr>
            <a:spLocks noGrp="1"/>
          </p:cNvSpPr>
          <p:nvPr>
            <p:ph type="dt" sz="half" idx="10"/>
          </p:nvPr>
        </p:nvSpPr>
        <p:spPr/>
        <p:txBody>
          <a:bodyPr/>
          <a:lstStyle/>
          <a:p>
            <a:fld id="{BDB60FC7-7603-491D-81E7-B7382214E0B3}" type="datetime1">
              <a:rPr lang="zh-TW" altLang="en-US" smtClean="0"/>
              <a:t>2019/3/26</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0F45631E-267F-4B98-8711-015E167954BF}" type="slidenum">
              <a:rPr lang="zh-TW" altLang="en-US" smtClean="0"/>
              <a:t>‹#›</a:t>
            </a:fld>
            <a:endParaRPr lang="zh-TW" altLang="en-US"/>
          </a:p>
        </p:txBody>
      </p:sp>
    </p:spTree>
    <p:extLst>
      <p:ext uri="{BB962C8B-B14F-4D97-AF65-F5344CB8AC3E}">
        <p14:creationId xmlns:p14="http://schemas.microsoft.com/office/powerpoint/2010/main" val="391002449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全景圖片 (含標題)">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zh-TW" altLang="en-US" smtClean="0"/>
              <a:t>按一下以編輯母片標題樣式</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TW" altLang="en-US" smtClean="0"/>
              <a:t>按一下圖示以新增圖片</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編輯母片文字樣式</a:t>
            </a:r>
          </a:p>
        </p:txBody>
      </p:sp>
      <p:sp>
        <p:nvSpPr>
          <p:cNvPr id="5" name="Date Placeholder 4"/>
          <p:cNvSpPr>
            <a:spLocks noGrp="1"/>
          </p:cNvSpPr>
          <p:nvPr>
            <p:ph type="dt" sz="half" idx="10"/>
          </p:nvPr>
        </p:nvSpPr>
        <p:spPr/>
        <p:txBody>
          <a:bodyPr/>
          <a:lstStyle/>
          <a:p>
            <a:fld id="{28B9C7E6-DBCB-4C7F-A159-4AE972CD5A4A}" type="datetime1">
              <a:rPr lang="zh-TW" altLang="en-US" smtClean="0"/>
              <a:t>2019/3/26</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0F45631E-267F-4B98-8711-015E167954BF}" type="slidenum">
              <a:rPr lang="zh-TW" altLang="en-US" smtClean="0"/>
              <a:t>‹#›</a:t>
            </a:fld>
            <a:endParaRPr lang="zh-TW" altLang="en-US"/>
          </a:p>
        </p:txBody>
      </p:sp>
    </p:spTree>
    <p:extLst>
      <p:ext uri="{BB962C8B-B14F-4D97-AF65-F5344CB8AC3E}">
        <p14:creationId xmlns:p14="http://schemas.microsoft.com/office/powerpoint/2010/main" val="19248135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標題與說明文字">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zh-TW" altLang="en-US" smtClean="0"/>
              <a:t>按一下以編輯母片標題樣式</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smtClean="0"/>
              <a:t>編輯母片文字樣式</a:t>
            </a:r>
          </a:p>
        </p:txBody>
      </p:sp>
      <p:sp>
        <p:nvSpPr>
          <p:cNvPr id="4" name="Date Placeholder 3"/>
          <p:cNvSpPr>
            <a:spLocks noGrp="1"/>
          </p:cNvSpPr>
          <p:nvPr>
            <p:ph type="dt" sz="half" idx="10"/>
          </p:nvPr>
        </p:nvSpPr>
        <p:spPr/>
        <p:txBody>
          <a:bodyPr/>
          <a:lstStyle/>
          <a:p>
            <a:fld id="{CEEC8EDC-3A58-44A0-92FC-58B76724383D}" type="datetime1">
              <a:rPr lang="zh-TW" altLang="en-US" smtClean="0"/>
              <a:t>2019/3/26</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0F45631E-267F-4B98-8711-015E167954BF}" type="slidenum">
              <a:rPr lang="zh-TW" altLang="en-US" smtClean="0"/>
              <a:t>‹#›</a:t>
            </a:fld>
            <a:endParaRPr lang="zh-TW" altLang="en-US"/>
          </a:p>
        </p:txBody>
      </p:sp>
    </p:spTree>
    <p:extLst>
      <p:ext uri="{BB962C8B-B14F-4D97-AF65-F5344CB8AC3E}">
        <p14:creationId xmlns:p14="http://schemas.microsoft.com/office/powerpoint/2010/main" val="98182619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引述 (含標題)">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zh-TW" altLang="en-US" smtClean="0"/>
              <a:t>按一下以編輯母片標題樣式</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TW" altLang="en-US" smtClean="0"/>
              <a:t>編輯母片文字樣式</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smtClean="0"/>
              <a:t>編輯母片文字樣式</a:t>
            </a:r>
          </a:p>
        </p:txBody>
      </p:sp>
      <p:sp>
        <p:nvSpPr>
          <p:cNvPr id="4" name="Date Placeholder 3"/>
          <p:cNvSpPr>
            <a:spLocks noGrp="1"/>
          </p:cNvSpPr>
          <p:nvPr>
            <p:ph type="dt" sz="half" idx="10"/>
          </p:nvPr>
        </p:nvSpPr>
        <p:spPr/>
        <p:txBody>
          <a:bodyPr/>
          <a:lstStyle/>
          <a:p>
            <a:fld id="{21172230-48DE-4B2B-B3AF-752F58FA3FEF}" type="datetime1">
              <a:rPr lang="zh-TW" altLang="en-US" smtClean="0"/>
              <a:t>2019/3/26</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0F45631E-267F-4B98-8711-015E167954BF}" type="slidenum">
              <a:rPr lang="zh-TW" altLang="en-US" smtClean="0"/>
              <a:t>‹#›</a:t>
            </a:fld>
            <a:endParaRPr lang="zh-TW" altLang="en-US"/>
          </a:p>
        </p:txBody>
      </p:sp>
    </p:spTree>
    <p:extLst>
      <p:ext uri="{BB962C8B-B14F-4D97-AF65-F5344CB8AC3E}">
        <p14:creationId xmlns:p14="http://schemas.microsoft.com/office/powerpoint/2010/main" val="188091454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zh-TW" altLang="en-US" smtClean="0"/>
              <a:t>按一下以編輯母片標題樣式</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smtClean="0"/>
              <a:t>編輯母片文字樣式</a:t>
            </a:r>
          </a:p>
        </p:txBody>
      </p:sp>
      <p:sp>
        <p:nvSpPr>
          <p:cNvPr id="4" name="Date Placeholder 3"/>
          <p:cNvSpPr>
            <a:spLocks noGrp="1"/>
          </p:cNvSpPr>
          <p:nvPr>
            <p:ph type="dt" sz="half" idx="10"/>
          </p:nvPr>
        </p:nvSpPr>
        <p:spPr/>
        <p:txBody>
          <a:bodyPr/>
          <a:lstStyle/>
          <a:p>
            <a:fld id="{9882AF35-FC66-48FC-9A8D-BDDA3B998B6F}" type="datetime1">
              <a:rPr lang="zh-TW" altLang="en-US" smtClean="0"/>
              <a:t>2019/3/26</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0F45631E-267F-4B98-8711-015E167954BF}" type="slidenum">
              <a:rPr lang="zh-TW" altLang="en-US" smtClean="0"/>
              <a:t>‹#›</a:t>
            </a:fld>
            <a:endParaRPr lang="zh-TW" altLang="en-US"/>
          </a:p>
        </p:txBody>
      </p:sp>
    </p:spTree>
    <p:extLst>
      <p:ext uri="{BB962C8B-B14F-4D97-AF65-F5344CB8AC3E}">
        <p14:creationId xmlns:p14="http://schemas.microsoft.com/office/powerpoint/2010/main" val="182336239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引述名片">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zh-TW" altLang="en-US" smtClean="0"/>
              <a:t>按一下以編輯母片標題樣式</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zh-TW" altLang="en-US" smtClean="0"/>
              <a:t>編輯母片文字樣式</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smtClean="0"/>
              <a:t>編輯母片文字樣式</a:t>
            </a:r>
          </a:p>
        </p:txBody>
      </p:sp>
      <p:sp>
        <p:nvSpPr>
          <p:cNvPr id="4" name="Date Placeholder 3"/>
          <p:cNvSpPr>
            <a:spLocks noGrp="1"/>
          </p:cNvSpPr>
          <p:nvPr>
            <p:ph type="dt" sz="half" idx="10"/>
          </p:nvPr>
        </p:nvSpPr>
        <p:spPr/>
        <p:txBody>
          <a:bodyPr/>
          <a:lstStyle/>
          <a:p>
            <a:fld id="{FD0E715D-9294-478E-8F20-C86E0B6BF1CE}" type="datetime1">
              <a:rPr lang="zh-TW" altLang="en-US" smtClean="0"/>
              <a:t>2019/3/26</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0F45631E-267F-4B98-8711-015E167954BF}" type="slidenum">
              <a:rPr lang="zh-TW" altLang="en-US" smtClean="0"/>
              <a:t>‹#›</a:t>
            </a:fld>
            <a:endParaRPr lang="zh-TW" altLang="en-US"/>
          </a:p>
        </p:txBody>
      </p:sp>
    </p:spTree>
    <p:extLst>
      <p:ext uri="{BB962C8B-B14F-4D97-AF65-F5344CB8AC3E}">
        <p14:creationId xmlns:p14="http://schemas.microsoft.com/office/powerpoint/2010/main" val="388347388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是非題">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zh-TW" altLang="en-US" smtClean="0"/>
              <a:t>按一下以編輯母片標題樣式</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zh-TW" altLang="en-US" smtClean="0"/>
              <a:t>編輯母片文字樣式</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smtClean="0"/>
              <a:t>編輯母片文字樣式</a:t>
            </a:r>
          </a:p>
        </p:txBody>
      </p:sp>
      <p:sp>
        <p:nvSpPr>
          <p:cNvPr id="4" name="Date Placeholder 3"/>
          <p:cNvSpPr>
            <a:spLocks noGrp="1"/>
          </p:cNvSpPr>
          <p:nvPr>
            <p:ph type="dt" sz="half" idx="10"/>
          </p:nvPr>
        </p:nvSpPr>
        <p:spPr/>
        <p:txBody>
          <a:bodyPr/>
          <a:lstStyle/>
          <a:p>
            <a:fld id="{E80EFA65-2EFB-4091-B44F-759AE287A1EF}" type="datetime1">
              <a:rPr lang="zh-TW" altLang="en-US" smtClean="0"/>
              <a:t>2019/3/26</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0F45631E-267F-4B98-8711-015E167954BF}" type="slidenum">
              <a:rPr lang="zh-TW" altLang="en-US" smtClean="0"/>
              <a:t>‹#›</a:t>
            </a:fld>
            <a:endParaRPr lang="zh-TW" altLang="en-US"/>
          </a:p>
        </p:txBody>
      </p:sp>
    </p:spTree>
    <p:extLst>
      <p:ext uri="{BB962C8B-B14F-4D97-AF65-F5344CB8AC3E}">
        <p14:creationId xmlns:p14="http://schemas.microsoft.com/office/powerpoint/2010/main" val="252029016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10"/>
          </p:nvPr>
        </p:nvSpPr>
        <p:spPr/>
        <p:txBody>
          <a:bodyPr/>
          <a:lstStyle/>
          <a:p>
            <a:fld id="{60DC7283-E350-4F69-9C93-F116F4748603}" type="datetime1">
              <a:rPr lang="zh-TW" altLang="en-US" smtClean="0"/>
              <a:t>2019/3/26</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0F45631E-267F-4B98-8711-015E167954BF}" type="slidenum">
              <a:rPr lang="zh-TW" altLang="en-US" smtClean="0"/>
              <a:t>‹#›</a:t>
            </a:fld>
            <a:endParaRPr lang="zh-TW" altLang="en-US"/>
          </a:p>
        </p:txBody>
      </p:sp>
      <p:sp>
        <p:nvSpPr>
          <p:cNvPr id="8" name="Title 1"/>
          <p:cNvSpPr>
            <a:spLocks noGrp="1"/>
          </p:cNvSpPr>
          <p:nvPr>
            <p:ph type="title"/>
          </p:nvPr>
        </p:nvSpPr>
        <p:spPr>
          <a:xfrm>
            <a:off x="685801" y="609600"/>
            <a:ext cx="10131425" cy="1456267"/>
          </a:xfrm>
        </p:spPr>
        <p:txBody>
          <a:bodyPr/>
          <a:lstStyle/>
          <a:p>
            <a:r>
              <a:rPr lang="zh-TW" altLang="en-US" smtClean="0"/>
              <a:t>按一下以編輯母片標題樣式</a:t>
            </a:r>
            <a:endParaRPr lang="en-US" dirty="0"/>
          </a:p>
        </p:txBody>
      </p:sp>
    </p:spTree>
    <p:extLst>
      <p:ext uri="{BB962C8B-B14F-4D97-AF65-F5344CB8AC3E}">
        <p14:creationId xmlns:p14="http://schemas.microsoft.com/office/powerpoint/2010/main" val="289989581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zh-TW" altLang="en-US" smtClean="0"/>
              <a:t>按一下以編輯母片標題樣式</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10"/>
          </p:nvPr>
        </p:nvSpPr>
        <p:spPr/>
        <p:txBody>
          <a:bodyPr/>
          <a:lstStyle/>
          <a:p>
            <a:fld id="{67536F87-7C14-46BF-A2A9-5FC2C9754F78}" type="datetime1">
              <a:rPr lang="zh-TW" altLang="en-US" smtClean="0"/>
              <a:t>2019/3/26</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0F45631E-267F-4B98-8711-015E167954BF}" type="slidenum">
              <a:rPr lang="zh-TW" altLang="en-US" smtClean="0"/>
              <a:t>‹#›</a:t>
            </a:fld>
            <a:endParaRPr lang="zh-TW" altLang="en-US"/>
          </a:p>
        </p:txBody>
      </p:sp>
    </p:spTree>
    <p:extLst>
      <p:ext uri="{BB962C8B-B14F-4D97-AF65-F5344CB8AC3E}">
        <p14:creationId xmlns:p14="http://schemas.microsoft.com/office/powerpoint/2010/main" val="36821072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作業">
    <p:bg>
      <p:bgPr>
        <a:gradFill flip="none" rotWithShape="1">
          <a:gsLst>
            <a:gs pos="10000">
              <a:schemeClr val="accent6">
                <a:lumMod val="50000"/>
              </a:schemeClr>
            </a:gs>
            <a:gs pos="100000">
              <a:schemeClr val="accent6">
                <a:lumMod val="75000"/>
              </a:schemeClr>
            </a:gs>
          </a:gsLst>
          <a:path path="circle">
            <a:fillToRect l="50000" t="50000" r="50000" b="50000"/>
          </a:path>
          <a:tileRect/>
        </a:gradFill>
        <a:effectLst/>
      </p:bgPr>
    </p:bg>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180475" y="149424"/>
            <a:ext cx="11622504" cy="925844"/>
          </a:xfrm>
        </p:spPr>
        <p:txBody>
          <a:bodyPr/>
          <a:lstStyle>
            <a:lvl1pPr>
              <a:defRPr cap="none" baseline="0"/>
            </a:lvl1pPr>
          </a:lstStyle>
          <a:p>
            <a:r>
              <a:rPr lang="zh-TW" altLang="en-US" smtClean="0"/>
              <a:t>按一下以編輯母片標題樣式</a:t>
            </a:r>
            <a:endParaRPr lang="en-US" dirty="0"/>
          </a:p>
        </p:txBody>
      </p:sp>
      <p:sp>
        <p:nvSpPr>
          <p:cNvPr id="3" name="Content Placeholder 2"/>
          <p:cNvSpPr>
            <a:spLocks noGrp="1"/>
          </p:cNvSpPr>
          <p:nvPr>
            <p:ph idx="1"/>
          </p:nvPr>
        </p:nvSpPr>
        <p:spPr>
          <a:xfrm>
            <a:off x="270712" y="1154944"/>
            <a:ext cx="6424025" cy="5083342"/>
          </a:xfrm>
        </p:spPr>
        <p:txBody>
          <a:bodyPr anchor="t" anchorCtr="0">
            <a:normAutofit/>
          </a:bodyPr>
          <a:lstStyle>
            <a:lvl1pPr>
              <a:defRPr sz="2000" b="1" i="0" baseline="0">
                <a:latin typeface="Calibri" panose="020F0502020204030204" pitchFamily="34" charset="0"/>
                <a:ea typeface="微軟正黑體" panose="020B0604030504040204" pitchFamily="34" charset="-120"/>
              </a:defRPr>
            </a:lvl1pPr>
            <a:lvl2pPr>
              <a:defRPr sz="2000" b="1" i="0" baseline="0">
                <a:latin typeface="Calibri" panose="020F0502020204030204" pitchFamily="34" charset="0"/>
                <a:ea typeface="微軟正黑體" panose="020B0604030504040204" pitchFamily="34" charset="-120"/>
              </a:defRPr>
            </a:lvl2pPr>
            <a:lvl3pPr>
              <a:defRPr sz="2000" b="1" i="0" baseline="0">
                <a:latin typeface="Calibri" panose="020F0502020204030204" pitchFamily="34" charset="0"/>
                <a:ea typeface="微軟正黑體" panose="020B0604030504040204" pitchFamily="34" charset="-120"/>
              </a:defRPr>
            </a:lvl3pPr>
            <a:lvl4pPr>
              <a:defRPr sz="2000" b="1" i="0" baseline="0">
                <a:latin typeface="Calibri" panose="020F0502020204030204" pitchFamily="34" charset="0"/>
                <a:ea typeface="微軟正黑體" panose="020B0604030504040204" pitchFamily="34" charset="-120"/>
              </a:defRPr>
            </a:lvl4pPr>
            <a:lvl5pPr>
              <a:defRPr sz="2000" b="1" i="0" baseline="0">
                <a:latin typeface="Calibri" panose="020F0502020204030204" pitchFamily="34" charset="0"/>
                <a:ea typeface="微軟正黑體" panose="020B0604030504040204" pitchFamily="34" charset="-120"/>
              </a:defRPr>
            </a:lvl5p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10"/>
          </p:nvPr>
        </p:nvSpPr>
        <p:spPr>
          <a:xfrm>
            <a:off x="9437385" y="6359525"/>
            <a:ext cx="1600200" cy="377825"/>
          </a:xfrm>
        </p:spPr>
        <p:txBody>
          <a:bodyPr/>
          <a:lstStyle/>
          <a:p>
            <a:fld id="{AF40DF99-2618-48BB-9D58-5FFD4F856ABB}" type="datetime1">
              <a:rPr lang="zh-TW" altLang="en-US" smtClean="0"/>
              <a:t>2019/3/26</a:t>
            </a:fld>
            <a:endParaRPr lang="zh-TW" altLang="en-US"/>
          </a:p>
        </p:txBody>
      </p:sp>
      <p:sp>
        <p:nvSpPr>
          <p:cNvPr id="5" name="Footer Placeholder 4"/>
          <p:cNvSpPr>
            <a:spLocks noGrp="1"/>
          </p:cNvSpPr>
          <p:nvPr>
            <p:ph type="ftr" sz="quarter" idx="11"/>
          </p:nvPr>
        </p:nvSpPr>
        <p:spPr>
          <a:xfrm>
            <a:off x="1403957" y="6318051"/>
            <a:ext cx="7827659" cy="377825"/>
          </a:xfrm>
        </p:spPr>
        <p:txBody>
          <a:bodyPr/>
          <a:lstStyle/>
          <a:p>
            <a:endParaRPr lang="zh-TW" altLang="en-US"/>
          </a:p>
        </p:txBody>
      </p:sp>
      <p:sp>
        <p:nvSpPr>
          <p:cNvPr id="6" name="Slide Number Placeholder 5"/>
          <p:cNvSpPr>
            <a:spLocks noGrp="1"/>
          </p:cNvSpPr>
          <p:nvPr>
            <p:ph type="sldNum" sz="quarter" idx="12"/>
          </p:nvPr>
        </p:nvSpPr>
        <p:spPr>
          <a:xfrm>
            <a:off x="90789" y="6359525"/>
            <a:ext cx="551167" cy="377825"/>
          </a:xfrm>
        </p:spPr>
        <p:txBody>
          <a:bodyPr/>
          <a:lstStyle/>
          <a:p>
            <a:fld id="{EB02E127-2F89-4696-B751-2E4B97A7D04D}" type="slidenum">
              <a:rPr lang="zh-TW" altLang="en-US" smtClean="0"/>
              <a:t>‹#›</a:t>
            </a:fld>
            <a:endParaRPr lang="zh-TW" altLang="en-US"/>
          </a:p>
        </p:txBody>
      </p:sp>
      <p:sp>
        <p:nvSpPr>
          <p:cNvPr id="8" name="文字方塊 7"/>
          <p:cNvSpPr txBox="1"/>
          <p:nvPr/>
        </p:nvSpPr>
        <p:spPr>
          <a:xfrm>
            <a:off x="8466309" y="5656195"/>
            <a:ext cx="3724096" cy="1200329"/>
          </a:xfrm>
          <a:prstGeom prst="rect">
            <a:avLst/>
          </a:prstGeom>
          <a:noFill/>
        </p:spPr>
        <p:txBody>
          <a:bodyPr wrap="none" rtlCol="0">
            <a:spAutoFit/>
          </a:bodyPr>
          <a:lstStyle/>
          <a:p>
            <a:r>
              <a:rPr lang="en-US" altLang="zh-TW" sz="7200" b="1" dirty="0" smtClean="0">
                <a:ln>
                  <a:solidFill>
                    <a:schemeClr val="tx1">
                      <a:alpha val="15000"/>
                    </a:schemeClr>
                  </a:solidFill>
                </a:ln>
                <a:solidFill>
                  <a:schemeClr val="tx1">
                    <a:alpha val="0"/>
                  </a:schemeClr>
                </a:solidFill>
                <a:latin typeface="Arial Black" panose="020B0A04020102020204" pitchFamily="34" charset="0"/>
              </a:rPr>
              <a:t>NPUST</a:t>
            </a:r>
            <a:endParaRPr lang="zh-TW" altLang="en-US" sz="7200" b="1" dirty="0">
              <a:ln>
                <a:solidFill>
                  <a:schemeClr val="tx1">
                    <a:alpha val="15000"/>
                  </a:schemeClr>
                </a:solidFill>
              </a:ln>
              <a:solidFill>
                <a:schemeClr val="tx1">
                  <a:alpha val="0"/>
                </a:schemeClr>
              </a:solidFill>
              <a:latin typeface="Arial Black" panose="020B0A04020102020204" pitchFamily="34" charset="0"/>
            </a:endParaRPr>
          </a:p>
        </p:txBody>
      </p:sp>
      <p:sp>
        <p:nvSpPr>
          <p:cNvPr id="11" name="圖片版面配置區 10"/>
          <p:cNvSpPr>
            <a:spLocks noGrp="1"/>
          </p:cNvSpPr>
          <p:nvPr>
            <p:ph type="pic" sz="quarter" idx="13"/>
          </p:nvPr>
        </p:nvSpPr>
        <p:spPr>
          <a:xfrm>
            <a:off x="6865619" y="1224692"/>
            <a:ext cx="4937359" cy="4815161"/>
          </a:xfrm>
        </p:spPr>
        <p:txBody>
          <a:bodyPr/>
          <a:lstStyle/>
          <a:p>
            <a:r>
              <a:rPr lang="zh-TW" altLang="en-US" smtClean="0"/>
              <a:t>按一下圖示以新增圖片</a:t>
            </a:r>
            <a:endParaRPr lang="zh-TW" altLang="en-US"/>
          </a:p>
        </p:txBody>
      </p:sp>
    </p:spTree>
    <p:extLst>
      <p:ext uri="{BB962C8B-B14F-4D97-AF65-F5344CB8AC3E}">
        <p14:creationId xmlns:p14="http://schemas.microsoft.com/office/powerpoint/2010/main" val="106262547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 preserve="1">
  <p:cSld name="章節頁面">
    <p:bg>
      <p:bgRef idx="1003">
        <a:schemeClr val="bg1"/>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cap="none" baseline="0">
                <a:effectLst/>
              </a:defRPr>
            </a:lvl1pPr>
          </a:lstStyle>
          <a:p>
            <a:r>
              <a:rPr lang="zh-TW" altLang="en-US" smtClean="0"/>
              <a:t>按一下以編輯母片標題樣式</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TW" altLang="en-US" smtClean="0"/>
              <a:t>按一下以編輯母片副標題樣式</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32026EE2-26D4-4C18-95A5-86884FA69A34}" type="datetime1">
              <a:rPr lang="zh-TW" altLang="en-US" smtClean="0"/>
              <a:t>2019/3/26</a:t>
            </a:fld>
            <a:endParaRPr lang="zh-TW" altLang="en-US"/>
          </a:p>
        </p:txBody>
      </p:sp>
      <p:sp>
        <p:nvSpPr>
          <p:cNvPr id="5" name="Footer Placeholder 4"/>
          <p:cNvSpPr>
            <a:spLocks noGrp="1"/>
          </p:cNvSpPr>
          <p:nvPr>
            <p:ph type="ftr" sz="quarter" idx="11"/>
          </p:nvPr>
        </p:nvSpPr>
        <p:spPr>
          <a:xfrm>
            <a:off x="3962399" y="5870575"/>
            <a:ext cx="4893958" cy="377825"/>
          </a:xfrm>
        </p:spPr>
        <p:txBody>
          <a:bodyPr/>
          <a:lstStyle/>
          <a:p>
            <a:endParaRPr lang="zh-TW" altLang="en-US"/>
          </a:p>
        </p:txBody>
      </p:sp>
      <p:sp>
        <p:nvSpPr>
          <p:cNvPr id="6" name="Slide Number Placeholder 5"/>
          <p:cNvSpPr>
            <a:spLocks noGrp="1"/>
          </p:cNvSpPr>
          <p:nvPr>
            <p:ph type="sldNum" sz="quarter" idx="12"/>
          </p:nvPr>
        </p:nvSpPr>
        <p:spPr>
          <a:xfrm>
            <a:off x="10608958" y="5870575"/>
            <a:ext cx="551167" cy="377825"/>
          </a:xfrm>
        </p:spPr>
        <p:txBody>
          <a:bodyPr/>
          <a:lstStyle/>
          <a:p>
            <a:fld id="{0F45631E-267F-4B98-8711-015E167954BF}" type="slidenum">
              <a:rPr lang="zh-TW" altLang="en-US" smtClean="0"/>
              <a:t>‹#›</a:t>
            </a:fld>
            <a:endParaRPr lang="zh-TW" altLang="en-US"/>
          </a:p>
        </p:txBody>
      </p:sp>
      <p:sp>
        <p:nvSpPr>
          <p:cNvPr id="8" name="文字方塊 7"/>
          <p:cNvSpPr txBox="1"/>
          <p:nvPr/>
        </p:nvSpPr>
        <p:spPr>
          <a:xfrm>
            <a:off x="7561262" y="5411450"/>
            <a:ext cx="4931228" cy="1446550"/>
          </a:xfrm>
          <a:prstGeom prst="rect">
            <a:avLst/>
          </a:prstGeom>
          <a:noFill/>
        </p:spPr>
        <p:txBody>
          <a:bodyPr wrap="square" rtlCol="0">
            <a:spAutoFit/>
          </a:bodyPr>
          <a:lstStyle/>
          <a:p>
            <a:r>
              <a:rPr lang="en-US" altLang="zh-TW" sz="8800" dirty="0">
                <a:solidFill>
                  <a:schemeClr val="tx1">
                    <a:alpha val="11000"/>
                  </a:schemeClr>
                </a:solidFill>
                <a:latin typeface="Arial Black" panose="020B0A04020102020204" pitchFamily="34" charset="0"/>
              </a:rPr>
              <a:t>NPUST</a:t>
            </a:r>
            <a:endParaRPr lang="zh-TW" altLang="en-US" sz="8800" dirty="0">
              <a:solidFill>
                <a:schemeClr val="tx1">
                  <a:alpha val="11000"/>
                </a:schemeClr>
              </a:solidFill>
              <a:latin typeface="Arial Black" panose="020B0A04020102020204" pitchFamily="34" charset="0"/>
            </a:endParaRPr>
          </a:p>
        </p:txBody>
      </p:sp>
    </p:spTree>
    <p:extLst>
      <p:ext uri="{BB962C8B-B14F-4D97-AF65-F5344CB8AC3E}">
        <p14:creationId xmlns:p14="http://schemas.microsoft.com/office/powerpoint/2010/main" val="1840043895"/>
      </p:ext>
    </p:extLst>
  </p:cSld>
  <p:clrMapOvr>
    <a:overrideClrMapping bg1="dk1" tx1="lt1" bg2="dk2" tx2="lt2" accent1="accent1" accent2="accent2" accent3="accent3" accent4="accent4" accent5="accent5" accent6="accent6" hlink="hlink" folHlink="folHlink"/>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secHead" preserve="1">
  <p:cSld name="章節標題">
    <p:bg>
      <p:bgPr>
        <a:gradFill flip="none" rotWithShape="1">
          <a:gsLst>
            <a:gs pos="10000">
              <a:schemeClr val="bg2">
                <a:lumMod val="75000"/>
              </a:schemeClr>
            </a:gs>
            <a:gs pos="100000">
              <a:schemeClr val="accent1">
                <a:lumMod val="50000"/>
              </a:schemeClr>
            </a:gs>
          </a:gsLst>
          <a:lin ang="2700000" scaled="1"/>
          <a:tileRect/>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85800" y="3308581"/>
            <a:ext cx="10131427" cy="1468800"/>
          </a:xfrm>
        </p:spPr>
        <p:txBody>
          <a:bodyPr anchor="b"/>
          <a:lstStyle>
            <a:lvl1pPr algn="l">
              <a:defRPr sz="4000" b="0" cap="none" baseline="0"/>
            </a:lvl1pPr>
          </a:lstStyle>
          <a:p>
            <a:r>
              <a:rPr lang="zh-TW" altLang="en-US" smtClean="0"/>
              <a:t>按一下以編輯母片標題樣式</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smtClean="0"/>
              <a:t>編輯母片文字樣式</a:t>
            </a:r>
          </a:p>
        </p:txBody>
      </p:sp>
      <p:sp>
        <p:nvSpPr>
          <p:cNvPr id="4" name="Date Placeholder 3"/>
          <p:cNvSpPr>
            <a:spLocks noGrp="1"/>
          </p:cNvSpPr>
          <p:nvPr>
            <p:ph type="dt" sz="half" idx="10"/>
          </p:nvPr>
        </p:nvSpPr>
        <p:spPr/>
        <p:txBody>
          <a:bodyPr/>
          <a:lstStyle/>
          <a:p>
            <a:fld id="{F8C26F6B-1799-490E-8564-A7B5BA4A951B}" type="datetime1">
              <a:rPr lang="zh-TW" altLang="en-US" smtClean="0"/>
              <a:t>2019/3/26</a:t>
            </a:fld>
            <a:endParaRPr lang="zh-TW" altLang="en-US"/>
          </a:p>
        </p:txBody>
      </p:sp>
      <p:sp>
        <p:nvSpPr>
          <p:cNvPr id="5" name="Footer Placeholder 4"/>
          <p:cNvSpPr>
            <a:spLocks noGrp="1"/>
          </p:cNvSpPr>
          <p:nvPr>
            <p:ph type="ftr" sz="quarter" idx="11"/>
          </p:nvPr>
        </p:nvSpPr>
        <p:spPr/>
        <p:txBody>
          <a:bodyPr/>
          <a:lstStyle/>
          <a:p>
            <a:endParaRPr lang="zh-TW" altLang="en-US"/>
          </a:p>
        </p:txBody>
      </p:sp>
      <p:pic>
        <p:nvPicPr>
          <p:cNvPr id="8"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0" y="0"/>
            <a:ext cx="12188825" cy="6856214"/>
          </a:xfrm>
          <a:prstGeom prst="rect">
            <a:avLst/>
          </a:prstGeom>
        </p:spPr>
      </p:pic>
      <p:sp>
        <p:nvSpPr>
          <p:cNvPr id="7" name="文字方塊 6"/>
          <p:cNvSpPr txBox="1"/>
          <p:nvPr/>
        </p:nvSpPr>
        <p:spPr>
          <a:xfrm>
            <a:off x="7561262" y="5411450"/>
            <a:ext cx="4931228" cy="1446550"/>
          </a:xfrm>
          <a:prstGeom prst="rect">
            <a:avLst/>
          </a:prstGeom>
          <a:noFill/>
        </p:spPr>
        <p:txBody>
          <a:bodyPr wrap="square" rtlCol="0">
            <a:spAutoFit/>
          </a:bodyPr>
          <a:lstStyle/>
          <a:p>
            <a:r>
              <a:rPr lang="en-US" altLang="zh-TW" sz="8800" dirty="0">
                <a:solidFill>
                  <a:schemeClr val="tx1">
                    <a:alpha val="11000"/>
                  </a:schemeClr>
                </a:solidFill>
                <a:latin typeface="Arial Black" panose="020B0A04020102020204" pitchFamily="34" charset="0"/>
              </a:rPr>
              <a:t>NPUST</a:t>
            </a:r>
            <a:endParaRPr lang="zh-TW" altLang="en-US" sz="8800" dirty="0">
              <a:solidFill>
                <a:schemeClr val="tx1">
                  <a:alpha val="11000"/>
                </a:schemeClr>
              </a:solidFill>
              <a:latin typeface="Arial Black" panose="020B0A04020102020204" pitchFamily="34" charset="0"/>
            </a:endParaRPr>
          </a:p>
        </p:txBody>
      </p:sp>
    </p:spTree>
    <p:extLst>
      <p:ext uri="{BB962C8B-B14F-4D97-AF65-F5344CB8AC3E}">
        <p14:creationId xmlns:p14="http://schemas.microsoft.com/office/powerpoint/2010/main" val="216242498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 preserve="1">
  <p:cSld name="章節內容">
    <p:bg>
      <p:bgPr>
        <a:gradFill flip="none" rotWithShape="1">
          <a:gsLst>
            <a:gs pos="10000">
              <a:schemeClr val="bg2">
                <a:lumMod val="40000"/>
                <a:lumOff val="60000"/>
              </a:schemeClr>
            </a:gs>
            <a:gs pos="100000">
              <a:srgbClr val="003366"/>
            </a:gs>
          </a:gsLst>
          <a:lin ang="2700000" scaled="1"/>
          <a:tileRect/>
        </a:gradFill>
        <a:effectLst/>
      </p:bgPr>
    </p:bg>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612" y="377615"/>
            <a:ext cx="12188825" cy="6856214"/>
          </a:xfrm>
          <a:prstGeom prst="rect">
            <a:avLst/>
          </a:prstGeom>
        </p:spPr>
      </p:pic>
      <p:sp>
        <p:nvSpPr>
          <p:cNvPr id="2" name="Title 1"/>
          <p:cNvSpPr>
            <a:spLocks noGrp="1"/>
          </p:cNvSpPr>
          <p:nvPr>
            <p:ph type="title"/>
          </p:nvPr>
        </p:nvSpPr>
        <p:spPr>
          <a:xfrm>
            <a:off x="685801" y="149424"/>
            <a:ext cx="10131425" cy="925844"/>
          </a:xfrm>
        </p:spPr>
        <p:txBody>
          <a:bodyPr/>
          <a:lstStyle>
            <a:lvl1pPr>
              <a:defRPr cap="none" baseline="0"/>
            </a:lvl1pPr>
          </a:lstStyle>
          <a:p>
            <a:r>
              <a:rPr lang="zh-TW" altLang="en-US" smtClean="0"/>
              <a:t>按一下以編輯母片標題樣式</a:t>
            </a:r>
            <a:endParaRPr lang="en-US" dirty="0"/>
          </a:p>
        </p:txBody>
      </p:sp>
      <p:sp>
        <p:nvSpPr>
          <p:cNvPr id="3" name="Content Placeholder 2"/>
          <p:cNvSpPr>
            <a:spLocks noGrp="1"/>
          </p:cNvSpPr>
          <p:nvPr>
            <p:ph idx="1"/>
          </p:nvPr>
        </p:nvSpPr>
        <p:spPr>
          <a:xfrm>
            <a:off x="685801" y="1514475"/>
            <a:ext cx="10131425" cy="4276726"/>
          </a:xfrm>
        </p:spPr>
        <p:txBody>
          <a:bodyPr anchor="t" anchorCtr="0">
            <a:normAutofit/>
          </a:bodyPr>
          <a:lstStyle>
            <a:lvl1pPr>
              <a:defRPr sz="2000" b="1" i="0" baseline="0">
                <a:latin typeface="Calibri" panose="020F0502020204030204" pitchFamily="34" charset="0"/>
                <a:ea typeface="微軟正黑體" panose="020B0604030504040204" pitchFamily="34" charset="-120"/>
              </a:defRPr>
            </a:lvl1pPr>
            <a:lvl2pPr>
              <a:defRPr sz="2000" b="1" i="0" baseline="0">
                <a:latin typeface="Calibri" panose="020F0502020204030204" pitchFamily="34" charset="0"/>
                <a:ea typeface="微軟正黑體" panose="020B0604030504040204" pitchFamily="34" charset="-120"/>
              </a:defRPr>
            </a:lvl2pPr>
            <a:lvl3pPr>
              <a:defRPr sz="2000" b="1" i="0" baseline="0">
                <a:latin typeface="Calibri" panose="020F0502020204030204" pitchFamily="34" charset="0"/>
                <a:ea typeface="微軟正黑體" panose="020B0604030504040204" pitchFamily="34" charset="-120"/>
              </a:defRPr>
            </a:lvl3pPr>
            <a:lvl4pPr>
              <a:defRPr sz="2000" b="1" i="0" baseline="0">
                <a:latin typeface="Calibri" panose="020F0502020204030204" pitchFamily="34" charset="0"/>
                <a:ea typeface="微軟正黑體" panose="020B0604030504040204" pitchFamily="34" charset="-120"/>
              </a:defRPr>
            </a:lvl4pPr>
            <a:lvl5pPr>
              <a:defRPr sz="2000" b="1" i="0" baseline="0">
                <a:latin typeface="Calibri" panose="020F0502020204030204" pitchFamily="34" charset="0"/>
                <a:ea typeface="微軟正黑體" panose="020B0604030504040204" pitchFamily="34" charset="-120"/>
              </a:defRPr>
            </a:lvl5p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10"/>
          </p:nvPr>
        </p:nvSpPr>
        <p:spPr>
          <a:xfrm>
            <a:off x="9437385" y="6359525"/>
            <a:ext cx="1600200" cy="377825"/>
          </a:xfrm>
        </p:spPr>
        <p:txBody>
          <a:bodyPr/>
          <a:lstStyle/>
          <a:p>
            <a:fld id="{0F562878-0CC3-489B-9229-40AA0146B6AD}" type="datetime1">
              <a:rPr lang="zh-TW" altLang="en-US" smtClean="0"/>
              <a:t>2019/3/26</a:t>
            </a:fld>
            <a:endParaRPr lang="zh-TW" altLang="en-US"/>
          </a:p>
        </p:txBody>
      </p:sp>
      <p:sp>
        <p:nvSpPr>
          <p:cNvPr id="5" name="Footer Placeholder 4"/>
          <p:cNvSpPr>
            <a:spLocks noGrp="1"/>
          </p:cNvSpPr>
          <p:nvPr>
            <p:ph type="ftr" sz="quarter" idx="11"/>
          </p:nvPr>
        </p:nvSpPr>
        <p:spPr>
          <a:xfrm>
            <a:off x="1403957" y="6318051"/>
            <a:ext cx="7827659" cy="377825"/>
          </a:xfrm>
        </p:spPr>
        <p:txBody>
          <a:bodyPr/>
          <a:lstStyle/>
          <a:p>
            <a:endParaRPr lang="zh-TW" altLang="en-US"/>
          </a:p>
        </p:txBody>
      </p:sp>
      <p:sp>
        <p:nvSpPr>
          <p:cNvPr id="6" name="Slide Number Placeholder 5"/>
          <p:cNvSpPr>
            <a:spLocks noGrp="1"/>
          </p:cNvSpPr>
          <p:nvPr>
            <p:ph type="sldNum" sz="quarter" idx="12"/>
          </p:nvPr>
        </p:nvSpPr>
        <p:spPr>
          <a:xfrm>
            <a:off x="90789" y="6359525"/>
            <a:ext cx="551167" cy="377825"/>
          </a:xfrm>
        </p:spPr>
        <p:txBody>
          <a:bodyPr/>
          <a:lstStyle/>
          <a:p>
            <a:fld id="{0F45631E-267F-4B98-8711-015E167954BF}" type="slidenum">
              <a:rPr lang="zh-TW" altLang="en-US" smtClean="0"/>
              <a:t>‹#›</a:t>
            </a:fld>
            <a:endParaRPr lang="zh-TW" altLang="en-US"/>
          </a:p>
        </p:txBody>
      </p:sp>
      <p:sp>
        <p:nvSpPr>
          <p:cNvPr id="8" name="文字方塊 7"/>
          <p:cNvSpPr txBox="1"/>
          <p:nvPr/>
        </p:nvSpPr>
        <p:spPr>
          <a:xfrm>
            <a:off x="7561262" y="5411450"/>
            <a:ext cx="4931228" cy="1446550"/>
          </a:xfrm>
          <a:prstGeom prst="rect">
            <a:avLst/>
          </a:prstGeom>
          <a:noFill/>
        </p:spPr>
        <p:txBody>
          <a:bodyPr wrap="square" rtlCol="0">
            <a:spAutoFit/>
          </a:bodyPr>
          <a:lstStyle/>
          <a:p>
            <a:r>
              <a:rPr lang="en-US" altLang="zh-TW" sz="8800" dirty="0">
                <a:solidFill>
                  <a:schemeClr val="tx1">
                    <a:alpha val="11000"/>
                  </a:schemeClr>
                </a:solidFill>
                <a:latin typeface="Arial Black" panose="020B0A04020102020204" pitchFamily="34" charset="0"/>
              </a:rPr>
              <a:t>NPUST</a:t>
            </a:r>
            <a:endParaRPr lang="zh-TW" altLang="en-US" sz="8800" dirty="0">
              <a:solidFill>
                <a:schemeClr val="tx1">
                  <a:alpha val="11000"/>
                </a:schemeClr>
              </a:solidFill>
              <a:latin typeface="Arial Black" panose="020B0A04020102020204" pitchFamily="34" charset="0"/>
            </a:endParaRPr>
          </a:p>
        </p:txBody>
      </p:sp>
    </p:spTree>
    <p:extLst>
      <p:ext uri="{BB962C8B-B14F-4D97-AF65-F5344CB8AC3E}">
        <p14:creationId xmlns:p14="http://schemas.microsoft.com/office/powerpoint/2010/main" val="414880269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 preserve="1">
  <p:cSld name="作業">
    <p:bg>
      <p:bgPr>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effectLst/>
      </p:bgPr>
    </p:bg>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635" y="414627"/>
            <a:ext cx="12188825" cy="6856214"/>
          </a:xfrm>
          <a:prstGeom prst="rect">
            <a:avLst/>
          </a:prstGeom>
        </p:spPr>
      </p:pic>
      <p:sp>
        <p:nvSpPr>
          <p:cNvPr id="2" name="Title 1"/>
          <p:cNvSpPr>
            <a:spLocks noGrp="1"/>
          </p:cNvSpPr>
          <p:nvPr>
            <p:ph type="title"/>
          </p:nvPr>
        </p:nvSpPr>
        <p:spPr>
          <a:xfrm>
            <a:off x="685801" y="149424"/>
            <a:ext cx="10131425" cy="925844"/>
          </a:xfrm>
        </p:spPr>
        <p:txBody>
          <a:bodyPr/>
          <a:lstStyle>
            <a:lvl1pPr>
              <a:defRPr cap="none" baseline="0">
                <a:effectLst>
                  <a:outerShdw blurRad="38100" dist="38100" dir="2700000" algn="tl">
                    <a:srgbClr val="000000">
                      <a:alpha val="43137"/>
                    </a:srgbClr>
                  </a:outerShdw>
                </a:effectLst>
              </a:defRPr>
            </a:lvl1pPr>
          </a:lstStyle>
          <a:p>
            <a:r>
              <a:rPr lang="zh-TW" altLang="en-US" smtClean="0"/>
              <a:t>按一下以編輯母片標題樣式</a:t>
            </a:r>
            <a:endParaRPr lang="en-US" dirty="0"/>
          </a:p>
        </p:txBody>
      </p:sp>
      <p:sp>
        <p:nvSpPr>
          <p:cNvPr id="3" name="Content Placeholder 2"/>
          <p:cNvSpPr>
            <a:spLocks noGrp="1"/>
          </p:cNvSpPr>
          <p:nvPr>
            <p:ph idx="1"/>
          </p:nvPr>
        </p:nvSpPr>
        <p:spPr>
          <a:xfrm>
            <a:off x="685801" y="1514475"/>
            <a:ext cx="4762499" cy="4276726"/>
          </a:xfrm>
        </p:spPr>
        <p:txBody>
          <a:bodyPr anchor="t" anchorCtr="0">
            <a:normAutofit/>
          </a:bodyPr>
          <a:lstStyle>
            <a:lvl1pPr>
              <a:defRPr sz="2000" b="1" i="0" baseline="0">
                <a:latin typeface="Calibri" panose="020F0502020204030204" pitchFamily="34" charset="0"/>
                <a:ea typeface="微軟正黑體" panose="020B0604030504040204" pitchFamily="34" charset="-120"/>
              </a:defRPr>
            </a:lvl1pPr>
            <a:lvl2pPr>
              <a:defRPr sz="2000" b="1" i="0" baseline="0">
                <a:latin typeface="Calibri" panose="020F0502020204030204" pitchFamily="34" charset="0"/>
                <a:ea typeface="微軟正黑體" panose="020B0604030504040204" pitchFamily="34" charset="-120"/>
              </a:defRPr>
            </a:lvl2pPr>
            <a:lvl3pPr>
              <a:defRPr sz="2000" b="1" i="0" baseline="0">
                <a:latin typeface="Calibri" panose="020F0502020204030204" pitchFamily="34" charset="0"/>
                <a:ea typeface="微軟正黑體" panose="020B0604030504040204" pitchFamily="34" charset="-120"/>
              </a:defRPr>
            </a:lvl3pPr>
            <a:lvl4pPr>
              <a:defRPr sz="2000" b="1" i="0" baseline="0">
                <a:latin typeface="Calibri" panose="020F0502020204030204" pitchFamily="34" charset="0"/>
                <a:ea typeface="微軟正黑體" panose="020B0604030504040204" pitchFamily="34" charset="-120"/>
              </a:defRPr>
            </a:lvl4pPr>
            <a:lvl5pPr>
              <a:defRPr sz="2000" b="1" i="0" baseline="0">
                <a:latin typeface="Calibri" panose="020F0502020204030204" pitchFamily="34" charset="0"/>
                <a:ea typeface="微軟正黑體" panose="020B0604030504040204" pitchFamily="34" charset="-120"/>
              </a:defRPr>
            </a:lvl5p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10"/>
          </p:nvPr>
        </p:nvSpPr>
        <p:spPr>
          <a:xfrm>
            <a:off x="9437385" y="6359525"/>
            <a:ext cx="1600200" cy="377825"/>
          </a:xfrm>
        </p:spPr>
        <p:txBody>
          <a:bodyPr/>
          <a:lstStyle/>
          <a:p>
            <a:fld id="{23627378-9AD4-4AAC-BC8D-BC1481BCF89B}" type="datetime1">
              <a:rPr lang="zh-TW" altLang="en-US" smtClean="0"/>
              <a:t>2019/3/26</a:t>
            </a:fld>
            <a:endParaRPr lang="zh-TW" altLang="en-US"/>
          </a:p>
        </p:txBody>
      </p:sp>
      <p:sp>
        <p:nvSpPr>
          <p:cNvPr id="5" name="Footer Placeholder 4"/>
          <p:cNvSpPr>
            <a:spLocks noGrp="1"/>
          </p:cNvSpPr>
          <p:nvPr>
            <p:ph type="ftr" sz="quarter" idx="11"/>
          </p:nvPr>
        </p:nvSpPr>
        <p:spPr>
          <a:xfrm>
            <a:off x="1403957" y="6318051"/>
            <a:ext cx="7827659" cy="377825"/>
          </a:xfrm>
        </p:spPr>
        <p:txBody>
          <a:bodyPr/>
          <a:lstStyle/>
          <a:p>
            <a:endParaRPr lang="zh-TW" altLang="en-US"/>
          </a:p>
        </p:txBody>
      </p:sp>
      <p:sp>
        <p:nvSpPr>
          <p:cNvPr id="6" name="Slide Number Placeholder 5"/>
          <p:cNvSpPr>
            <a:spLocks noGrp="1"/>
          </p:cNvSpPr>
          <p:nvPr>
            <p:ph type="sldNum" sz="quarter" idx="12"/>
          </p:nvPr>
        </p:nvSpPr>
        <p:spPr>
          <a:xfrm>
            <a:off x="90789" y="6359525"/>
            <a:ext cx="551167" cy="377825"/>
          </a:xfrm>
        </p:spPr>
        <p:txBody>
          <a:bodyPr/>
          <a:lstStyle/>
          <a:p>
            <a:fld id="{0F45631E-267F-4B98-8711-015E167954BF}" type="slidenum">
              <a:rPr lang="zh-TW" altLang="en-US" smtClean="0"/>
              <a:t>‹#›</a:t>
            </a:fld>
            <a:endParaRPr lang="zh-TW" altLang="en-US"/>
          </a:p>
        </p:txBody>
      </p:sp>
      <p:sp>
        <p:nvSpPr>
          <p:cNvPr id="8" name="文字方塊 7"/>
          <p:cNvSpPr txBox="1"/>
          <p:nvPr/>
        </p:nvSpPr>
        <p:spPr>
          <a:xfrm>
            <a:off x="7561262" y="5411450"/>
            <a:ext cx="4931228" cy="1446550"/>
          </a:xfrm>
          <a:prstGeom prst="rect">
            <a:avLst/>
          </a:prstGeom>
          <a:noFill/>
        </p:spPr>
        <p:txBody>
          <a:bodyPr wrap="square" rtlCol="0">
            <a:spAutoFit/>
          </a:bodyPr>
          <a:lstStyle/>
          <a:p>
            <a:r>
              <a:rPr lang="en-US" altLang="zh-TW" sz="8800" dirty="0">
                <a:solidFill>
                  <a:schemeClr val="tx1">
                    <a:alpha val="11000"/>
                  </a:schemeClr>
                </a:solidFill>
                <a:latin typeface="Arial Black" panose="020B0A04020102020204" pitchFamily="34" charset="0"/>
              </a:rPr>
              <a:t>NPUST</a:t>
            </a:r>
            <a:endParaRPr lang="zh-TW" altLang="en-US" sz="8800" dirty="0">
              <a:solidFill>
                <a:schemeClr val="tx1">
                  <a:alpha val="11000"/>
                </a:schemeClr>
              </a:solidFill>
              <a:latin typeface="Arial Black" panose="020B0A04020102020204" pitchFamily="34" charset="0"/>
            </a:endParaRPr>
          </a:p>
        </p:txBody>
      </p:sp>
    </p:spTree>
    <p:extLst>
      <p:ext uri="{BB962C8B-B14F-4D97-AF65-F5344CB8AC3E}">
        <p14:creationId xmlns:p14="http://schemas.microsoft.com/office/powerpoint/2010/main" val="20576153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大綱">
    <p:bg>
      <p:bgPr>
        <a:gradFill flip="none" rotWithShape="1">
          <a:gsLst>
            <a:gs pos="10000">
              <a:schemeClr val="bg2">
                <a:lumMod val="75000"/>
              </a:schemeClr>
            </a:gs>
            <a:gs pos="100000">
              <a:schemeClr val="accent1">
                <a:lumMod val="50000"/>
              </a:schemeClr>
            </a:gs>
          </a:gsLst>
          <a:lin ang="6120000" scaled="1"/>
          <a:tileRect/>
        </a:grad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dirty="0"/>
          </a:p>
        </p:txBody>
      </p:sp>
      <p:sp>
        <p:nvSpPr>
          <p:cNvPr id="3" name="日期版面配置區 2"/>
          <p:cNvSpPr>
            <a:spLocks noGrp="1"/>
          </p:cNvSpPr>
          <p:nvPr>
            <p:ph type="dt" sz="half" idx="10"/>
          </p:nvPr>
        </p:nvSpPr>
        <p:spPr>
          <a:xfrm>
            <a:off x="10364672" y="6273985"/>
            <a:ext cx="1600200" cy="377825"/>
          </a:xfrm>
        </p:spPr>
        <p:txBody>
          <a:bodyPr/>
          <a:lstStyle/>
          <a:p>
            <a:fld id="{79BA642F-B899-4C6F-BB5F-35E99E14E36C}" type="datetime1">
              <a:rPr lang="zh-TW" altLang="en-US" smtClean="0"/>
              <a:t>2019/3/26</a:t>
            </a:fld>
            <a:endParaRPr lang="zh-TW" altLang="en-US"/>
          </a:p>
        </p:txBody>
      </p:sp>
      <p:sp>
        <p:nvSpPr>
          <p:cNvPr id="4" name="頁尾版面配置區 3"/>
          <p:cNvSpPr>
            <a:spLocks noGrp="1"/>
          </p:cNvSpPr>
          <p:nvPr>
            <p:ph type="ftr" sz="quarter" idx="11"/>
          </p:nvPr>
        </p:nvSpPr>
        <p:spPr>
          <a:xfrm>
            <a:off x="1837683" y="6248398"/>
            <a:ext cx="7827659" cy="377825"/>
          </a:xfrm>
        </p:spPr>
        <p:txBody>
          <a:bodyPr/>
          <a:lstStyle/>
          <a:p>
            <a:endParaRPr lang="zh-TW" altLang="en-US"/>
          </a:p>
        </p:txBody>
      </p:sp>
      <p:sp>
        <p:nvSpPr>
          <p:cNvPr id="5" name="投影片編號版面配置區 4"/>
          <p:cNvSpPr>
            <a:spLocks noGrp="1"/>
          </p:cNvSpPr>
          <p:nvPr>
            <p:ph type="sldNum" sz="quarter" idx="12"/>
          </p:nvPr>
        </p:nvSpPr>
        <p:spPr>
          <a:xfrm>
            <a:off x="160677" y="6248399"/>
            <a:ext cx="551167" cy="377825"/>
          </a:xfrm>
        </p:spPr>
        <p:txBody>
          <a:bodyPr/>
          <a:lstStyle/>
          <a:p>
            <a:fld id="{0F45631E-267F-4B98-8711-015E167954BF}" type="slidenum">
              <a:rPr lang="zh-TW" altLang="en-US" smtClean="0"/>
              <a:t>‹#›</a:t>
            </a:fld>
            <a:endParaRPr lang="zh-TW" altLang="en-US"/>
          </a:p>
        </p:txBody>
      </p:sp>
      <p:sp>
        <p:nvSpPr>
          <p:cNvPr id="7" name="內容版面配置區 6"/>
          <p:cNvSpPr>
            <a:spLocks noGrp="1"/>
          </p:cNvSpPr>
          <p:nvPr>
            <p:ph sz="quarter" idx="13"/>
          </p:nvPr>
        </p:nvSpPr>
        <p:spPr>
          <a:xfrm>
            <a:off x="711200" y="1954213"/>
            <a:ext cx="10207625" cy="3917950"/>
          </a:xfrm>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dirty="0"/>
          </a:p>
        </p:txBody>
      </p:sp>
      <p:pic>
        <p:nvPicPr>
          <p:cNvPr id="10"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0" y="0"/>
            <a:ext cx="12188825" cy="6856214"/>
          </a:xfrm>
          <a:prstGeom prst="rect">
            <a:avLst/>
          </a:prstGeom>
        </p:spPr>
      </p:pic>
      <p:sp>
        <p:nvSpPr>
          <p:cNvPr id="8" name="文字方塊 7"/>
          <p:cNvSpPr txBox="1"/>
          <p:nvPr/>
        </p:nvSpPr>
        <p:spPr>
          <a:xfrm>
            <a:off x="7561262" y="5411450"/>
            <a:ext cx="4931228" cy="1446550"/>
          </a:xfrm>
          <a:prstGeom prst="rect">
            <a:avLst/>
          </a:prstGeom>
          <a:noFill/>
        </p:spPr>
        <p:txBody>
          <a:bodyPr wrap="square" rtlCol="0">
            <a:spAutoFit/>
          </a:bodyPr>
          <a:lstStyle/>
          <a:p>
            <a:r>
              <a:rPr lang="en-US" altLang="zh-TW" sz="8800" dirty="0">
                <a:solidFill>
                  <a:schemeClr val="tx1">
                    <a:alpha val="11000"/>
                  </a:schemeClr>
                </a:solidFill>
                <a:latin typeface="Arial Black" panose="020B0A04020102020204" pitchFamily="34" charset="0"/>
              </a:rPr>
              <a:t>NPUST</a:t>
            </a:r>
            <a:endParaRPr lang="zh-TW" altLang="en-US" sz="8800" dirty="0">
              <a:solidFill>
                <a:schemeClr val="tx1">
                  <a:alpha val="11000"/>
                </a:schemeClr>
              </a:solidFill>
              <a:latin typeface="Arial Black" panose="020B0A04020102020204" pitchFamily="34" charset="0"/>
            </a:endParaRPr>
          </a:p>
        </p:txBody>
      </p:sp>
    </p:spTree>
    <p:extLst>
      <p:ext uri="{BB962C8B-B14F-4D97-AF65-F5344CB8AC3E}">
        <p14:creationId xmlns:p14="http://schemas.microsoft.com/office/powerpoint/2010/main" val="306064596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Obj" preserve="1">
  <p:cSld name="內文-兩項物件">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zh-TW" altLang="en-US" smtClean="0"/>
              <a:t>按一下以編輯母片標題樣式</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5" name="Date Placeholder 4"/>
          <p:cNvSpPr>
            <a:spLocks noGrp="1"/>
          </p:cNvSpPr>
          <p:nvPr>
            <p:ph type="dt" sz="half" idx="10"/>
          </p:nvPr>
        </p:nvSpPr>
        <p:spPr>
          <a:xfrm>
            <a:off x="10266060" y="6278229"/>
            <a:ext cx="1600200" cy="377825"/>
          </a:xfrm>
        </p:spPr>
        <p:txBody>
          <a:bodyPr/>
          <a:lstStyle/>
          <a:p>
            <a:fld id="{FE84395B-08F7-43C2-A3C5-AD588A997D7E}" type="datetime1">
              <a:rPr lang="zh-TW" altLang="en-US" smtClean="0"/>
              <a:t>2019/3/26</a:t>
            </a:fld>
            <a:endParaRPr lang="zh-TW" altLang="en-US"/>
          </a:p>
        </p:txBody>
      </p:sp>
      <p:sp>
        <p:nvSpPr>
          <p:cNvPr id="6" name="Footer Placeholder 5"/>
          <p:cNvSpPr>
            <a:spLocks noGrp="1"/>
          </p:cNvSpPr>
          <p:nvPr>
            <p:ph type="ftr" sz="quarter" idx="11"/>
          </p:nvPr>
        </p:nvSpPr>
        <p:spPr>
          <a:xfrm>
            <a:off x="1069041" y="6278229"/>
            <a:ext cx="7827659" cy="377825"/>
          </a:xfrm>
        </p:spPr>
        <p:txBody>
          <a:bodyPr/>
          <a:lstStyle/>
          <a:p>
            <a:endParaRPr lang="zh-TW" altLang="en-US"/>
          </a:p>
        </p:txBody>
      </p:sp>
      <p:sp>
        <p:nvSpPr>
          <p:cNvPr id="7" name="Slide Number Placeholder 6"/>
          <p:cNvSpPr>
            <a:spLocks noGrp="1"/>
          </p:cNvSpPr>
          <p:nvPr>
            <p:ph type="sldNum" sz="quarter" idx="12"/>
          </p:nvPr>
        </p:nvSpPr>
        <p:spPr>
          <a:xfrm>
            <a:off x="134634" y="6327774"/>
            <a:ext cx="551167" cy="377825"/>
          </a:xfrm>
        </p:spPr>
        <p:txBody>
          <a:bodyPr/>
          <a:lstStyle/>
          <a:p>
            <a:fld id="{0F45631E-267F-4B98-8711-015E167954BF}" type="slidenum">
              <a:rPr lang="zh-TW" altLang="en-US" smtClean="0"/>
              <a:t>‹#›</a:t>
            </a:fld>
            <a:endParaRPr lang="zh-TW" altLang="en-US"/>
          </a:p>
        </p:txBody>
      </p:sp>
    </p:spTree>
    <p:extLst>
      <p:ext uri="{BB962C8B-B14F-4D97-AF65-F5344CB8AC3E}">
        <p14:creationId xmlns:p14="http://schemas.microsoft.com/office/powerpoint/2010/main" val="59031846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TW" altLang="en-US" smtClean="0"/>
              <a:t>按一下以編輯母片標題樣式</a:t>
            </a:r>
            <a:endParaRPr lang="en-US" dirty="0"/>
          </a:p>
        </p:txBody>
      </p:sp>
      <p:sp>
        <p:nvSpPr>
          <p:cNvPr id="3" name="Text Placeholder 2"/>
          <p:cNvSpPr>
            <a:spLocks noGrp="1"/>
          </p:cNvSpPr>
          <p:nvPr>
            <p:ph type="body" idx="1" hasCustomPrompt="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5" name="Text Placeholder 4"/>
          <p:cNvSpPr>
            <a:spLocks noGrp="1"/>
          </p:cNvSpPr>
          <p:nvPr>
            <p:ph type="body" sz="quarter" idx="3" hasCustomPrompt="1"/>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7" name="Date Placeholder 6"/>
          <p:cNvSpPr>
            <a:spLocks noGrp="1"/>
          </p:cNvSpPr>
          <p:nvPr>
            <p:ph type="dt" sz="half" idx="10"/>
          </p:nvPr>
        </p:nvSpPr>
        <p:spPr/>
        <p:txBody>
          <a:bodyPr/>
          <a:lstStyle/>
          <a:p>
            <a:fld id="{8130C7E8-F35B-4363-94FF-B440B2B5286A}" type="datetime1">
              <a:rPr lang="zh-TW" altLang="en-US" smtClean="0"/>
              <a:t>2019/3/26</a:t>
            </a:fld>
            <a:endParaRPr lang="zh-TW" altLang="en-US"/>
          </a:p>
        </p:txBody>
      </p:sp>
      <p:sp>
        <p:nvSpPr>
          <p:cNvPr id="8" name="Footer Placeholder 7"/>
          <p:cNvSpPr>
            <a:spLocks noGrp="1"/>
          </p:cNvSpPr>
          <p:nvPr>
            <p:ph type="ftr" sz="quarter" idx="11"/>
          </p:nvPr>
        </p:nvSpPr>
        <p:spPr/>
        <p:txBody>
          <a:bodyPr/>
          <a:lstStyle/>
          <a:p>
            <a:endParaRPr lang="zh-TW" altLang="en-US"/>
          </a:p>
        </p:txBody>
      </p:sp>
      <p:sp>
        <p:nvSpPr>
          <p:cNvPr id="9" name="Slide Number Placeholder 8"/>
          <p:cNvSpPr>
            <a:spLocks noGrp="1"/>
          </p:cNvSpPr>
          <p:nvPr>
            <p:ph type="sldNum" sz="quarter" idx="12"/>
          </p:nvPr>
        </p:nvSpPr>
        <p:spPr/>
        <p:txBody>
          <a:bodyPr/>
          <a:lstStyle/>
          <a:p>
            <a:fld id="{0F45631E-267F-4B98-8711-015E167954BF}" type="slidenum">
              <a:rPr lang="zh-TW" altLang="en-US" smtClean="0"/>
              <a:t>‹#›</a:t>
            </a:fld>
            <a:endParaRPr lang="zh-TW" altLang="en-US"/>
          </a:p>
        </p:txBody>
      </p:sp>
    </p:spTree>
    <p:extLst>
      <p:ext uri="{BB962C8B-B14F-4D97-AF65-F5344CB8AC3E}">
        <p14:creationId xmlns:p14="http://schemas.microsoft.com/office/powerpoint/2010/main" val="132360603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zh-TW" altLang="en-US" smtClean="0"/>
              <a:t>按一下以編輯母片標題樣式</a:t>
            </a:r>
            <a:endParaRPr lang="en-US" dirty="0"/>
          </a:p>
        </p:txBody>
      </p:sp>
      <p:sp>
        <p:nvSpPr>
          <p:cNvPr id="3" name="Date Placeholder 2"/>
          <p:cNvSpPr>
            <a:spLocks noGrp="1"/>
          </p:cNvSpPr>
          <p:nvPr>
            <p:ph type="dt" sz="half" idx="10"/>
          </p:nvPr>
        </p:nvSpPr>
        <p:spPr/>
        <p:txBody>
          <a:bodyPr/>
          <a:lstStyle/>
          <a:p>
            <a:fld id="{91B57897-0F11-4F2C-B9CC-B420B07CF05B}" type="datetime1">
              <a:rPr lang="zh-TW" altLang="en-US" smtClean="0"/>
              <a:t>2019/3/26</a:t>
            </a:fld>
            <a:endParaRPr lang="zh-TW" altLang="en-US"/>
          </a:p>
        </p:txBody>
      </p:sp>
      <p:sp>
        <p:nvSpPr>
          <p:cNvPr id="4" name="Footer Placeholder 3"/>
          <p:cNvSpPr>
            <a:spLocks noGrp="1"/>
          </p:cNvSpPr>
          <p:nvPr>
            <p:ph type="ftr" sz="quarter" idx="11"/>
          </p:nvPr>
        </p:nvSpPr>
        <p:spPr/>
        <p:txBody>
          <a:bodyPr/>
          <a:lstStyle/>
          <a:p>
            <a:endParaRPr lang="zh-TW" altLang="en-US"/>
          </a:p>
        </p:txBody>
      </p:sp>
    </p:spTree>
    <p:extLst>
      <p:ext uri="{BB962C8B-B14F-4D97-AF65-F5344CB8AC3E}">
        <p14:creationId xmlns:p14="http://schemas.microsoft.com/office/powerpoint/2010/main" val="57798404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17AFF033-A731-4891-886D-9CDC8E2373CF}" type="datetime1">
              <a:rPr lang="zh-TW" altLang="en-US" smtClean="0"/>
              <a:t>2019/3/26</a:t>
            </a:fld>
            <a:endParaRPr lang="zh-TW" altLang="en-US"/>
          </a:p>
        </p:txBody>
      </p:sp>
      <p:sp>
        <p:nvSpPr>
          <p:cNvPr id="3" name="Footer Placeholder 2"/>
          <p:cNvSpPr>
            <a:spLocks noGrp="1"/>
          </p:cNvSpPr>
          <p:nvPr>
            <p:ph type="ftr" sz="quarter" idx="11"/>
          </p:nvPr>
        </p:nvSpPr>
        <p:spPr/>
        <p:txBody>
          <a:bodyPr/>
          <a:lstStyle/>
          <a:p>
            <a:endParaRPr lang="zh-TW" altLang="en-US"/>
          </a:p>
        </p:txBody>
      </p:sp>
      <p:sp>
        <p:nvSpPr>
          <p:cNvPr id="4" name="Slide Number Placeholder 3"/>
          <p:cNvSpPr>
            <a:spLocks noGrp="1"/>
          </p:cNvSpPr>
          <p:nvPr>
            <p:ph type="sldNum" sz="quarter" idx="12"/>
          </p:nvPr>
        </p:nvSpPr>
        <p:spPr/>
        <p:txBody>
          <a:bodyPr/>
          <a:lstStyle/>
          <a:p>
            <a:fld id="{0F45631E-267F-4B98-8711-015E167954BF}" type="slidenum">
              <a:rPr lang="zh-TW" altLang="en-US" smtClean="0"/>
              <a:t>‹#›</a:t>
            </a:fld>
            <a:endParaRPr lang="zh-TW" altLang="en-US"/>
          </a:p>
        </p:txBody>
      </p:sp>
    </p:spTree>
    <p:extLst>
      <p:ext uri="{BB962C8B-B14F-4D97-AF65-F5344CB8AC3E}">
        <p14:creationId xmlns:p14="http://schemas.microsoft.com/office/powerpoint/2010/main" val="305926094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zh-TW" altLang="en-US" smtClean="0"/>
              <a:t>按一下以編輯母片標題樣式</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編輯母片文字樣式</a:t>
            </a:r>
          </a:p>
        </p:txBody>
      </p:sp>
      <p:sp>
        <p:nvSpPr>
          <p:cNvPr id="5" name="Date Placeholder 4"/>
          <p:cNvSpPr>
            <a:spLocks noGrp="1"/>
          </p:cNvSpPr>
          <p:nvPr>
            <p:ph type="dt" sz="half" idx="10"/>
          </p:nvPr>
        </p:nvSpPr>
        <p:spPr/>
        <p:txBody>
          <a:bodyPr/>
          <a:lstStyle/>
          <a:p>
            <a:fld id="{D90DCA7A-83FA-40AC-AB1F-FACBD24073C8}" type="datetime1">
              <a:rPr lang="zh-TW" altLang="en-US" smtClean="0"/>
              <a:t>2019/3/26</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0F45631E-267F-4B98-8711-015E167954BF}" type="slidenum">
              <a:rPr lang="zh-TW" altLang="en-US" smtClean="0"/>
              <a:t>‹#›</a:t>
            </a:fld>
            <a:endParaRPr lang="zh-TW" altLang="en-US"/>
          </a:p>
        </p:txBody>
      </p:sp>
    </p:spTree>
    <p:extLst>
      <p:ext uri="{BB962C8B-B14F-4D97-AF65-F5344CB8AC3E}">
        <p14:creationId xmlns:p14="http://schemas.microsoft.com/office/powerpoint/2010/main" val="17573984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大綱">
    <p:bg>
      <p:bgPr>
        <a:gradFill flip="none" rotWithShape="1">
          <a:gsLst>
            <a:gs pos="10000">
              <a:schemeClr val="bg2">
                <a:lumMod val="75000"/>
              </a:schemeClr>
            </a:gs>
            <a:gs pos="100000">
              <a:srgbClr val="666699"/>
            </a:gs>
          </a:gsLst>
          <a:lin ang="6120000" scaled="1"/>
          <a:tileRect/>
        </a:grad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dirty="0"/>
          </a:p>
        </p:txBody>
      </p:sp>
      <p:sp>
        <p:nvSpPr>
          <p:cNvPr id="3" name="日期版面配置區 2"/>
          <p:cNvSpPr>
            <a:spLocks noGrp="1"/>
          </p:cNvSpPr>
          <p:nvPr>
            <p:ph type="dt" sz="half" idx="10"/>
          </p:nvPr>
        </p:nvSpPr>
        <p:spPr>
          <a:xfrm>
            <a:off x="10364672" y="6273985"/>
            <a:ext cx="1600200" cy="377825"/>
          </a:xfrm>
        </p:spPr>
        <p:txBody>
          <a:bodyPr/>
          <a:lstStyle/>
          <a:p>
            <a:fld id="{202FC25B-DCEA-445A-93B9-FBE0315EE27F}" type="datetime1">
              <a:rPr lang="zh-TW" altLang="en-US" smtClean="0"/>
              <a:t>2019/3/26</a:t>
            </a:fld>
            <a:endParaRPr lang="zh-TW" altLang="en-US"/>
          </a:p>
        </p:txBody>
      </p:sp>
      <p:sp>
        <p:nvSpPr>
          <p:cNvPr id="4" name="頁尾版面配置區 3"/>
          <p:cNvSpPr>
            <a:spLocks noGrp="1"/>
          </p:cNvSpPr>
          <p:nvPr>
            <p:ph type="ftr" sz="quarter" idx="11"/>
          </p:nvPr>
        </p:nvSpPr>
        <p:spPr>
          <a:xfrm>
            <a:off x="1837683" y="6248398"/>
            <a:ext cx="7827659" cy="377825"/>
          </a:xfrm>
        </p:spPr>
        <p:txBody>
          <a:bodyPr/>
          <a:lstStyle/>
          <a:p>
            <a:endParaRPr lang="zh-TW" altLang="en-US"/>
          </a:p>
        </p:txBody>
      </p:sp>
      <p:sp>
        <p:nvSpPr>
          <p:cNvPr id="5" name="投影片編號版面配置區 4"/>
          <p:cNvSpPr>
            <a:spLocks noGrp="1"/>
          </p:cNvSpPr>
          <p:nvPr>
            <p:ph type="sldNum" sz="quarter" idx="12"/>
          </p:nvPr>
        </p:nvSpPr>
        <p:spPr>
          <a:xfrm>
            <a:off x="160677" y="6248399"/>
            <a:ext cx="551167" cy="377825"/>
          </a:xfrm>
        </p:spPr>
        <p:txBody>
          <a:bodyPr/>
          <a:lstStyle/>
          <a:p>
            <a:fld id="{EB02E127-2F89-4696-B751-2E4B97A7D04D}" type="slidenum">
              <a:rPr lang="zh-TW" altLang="en-US" smtClean="0"/>
              <a:t>‹#›</a:t>
            </a:fld>
            <a:endParaRPr lang="zh-TW" altLang="en-US"/>
          </a:p>
        </p:txBody>
      </p:sp>
      <p:sp>
        <p:nvSpPr>
          <p:cNvPr id="7" name="內容版面配置區 6"/>
          <p:cNvSpPr>
            <a:spLocks noGrp="1"/>
          </p:cNvSpPr>
          <p:nvPr>
            <p:ph sz="quarter" idx="13"/>
          </p:nvPr>
        </p:nvSpPr>
        <p:spPr>
          <a:xfrm>
            <a:off x="711200" y="1954213"/>
            <a:ext cx="10207625" cy="3917950"/>
          </a:xfrm>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dirty="0"/>
          </a:p>
        </p:txBody>
      </p:sp>
      <p:pic>
        <p:nvPicPr>
          <p:cNvPr id="10"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0" y="0"/>
            <a:ext cx="12188825" cy="6856214"/>
          </a:xfrm>
          <a:prstGeom prst="rect">
            <a:avLst/>
          </a:prstGeom>
        </p:spPr>
      </p:pic>
      <p:sp>
        <p:nvSpPr>
          <p:cNvPr id="8" name="文字方塊 7"/>
          <p:cNvSpPr txBox="1"/>
          <p:nvPr/>
        </p:nvSpPr>
        <p:spPr>
          <a:xfrm>
            <a:off x="8466309" y="5656195"/>
            <a:ext cx="3724096" cy="1200329"/>
          </a:xfrm>
          <a:prstGeom prst="rect">
            <a:avLst/>
          </a:prstGeom>
          <a:noFill/>
        </p:spPr>
        <p:txBody>
          <a:bodyPr wrap="none" rtlCol="0">
            <a:spAutoFit/>
          </a:bodyPr>
          <a:lstStyle/>
          <a:p>
            <a:r>
              <a:rPr lang="en-US" altLang="zh-TW" sz="7200" b="1" dirty="0" smtClean="0">
                <a:ln>
                  <a:solidFill>
                    <a:schemeClr val="tx1">
                      <a:alpha val="15000"/>
                    </a:schemeClr>
                  </a:solidFill>
                </a:ln>
                <a:solidFill>
                  <a:schemeClr val="tx1">
                    <a:alpha val="0"/>
                  </a:schemeClr>
                </a:solidFill>
                <a:latin typeface="Arial Black" panose="020B0A04020102020204" pitchFamily="34" charset="0"/>
              </a:rPr>
              <a:t>NPUST</a:t>
            </a:r>
            <a:endParaRPr lang="zh-TW" altLang="en-US" sz="7200" b="1" dirty="0">
              <a:ln>
                <a:solidFill>
                  <a:schemeClr val="tx1">
                    <a:alpha val="15000"/>
                  </a:schemeClr>
                </a:solidFill>
              </a:ln>
              <a:solidFill>
                <a:schemeClr val="tx1">
                  <a:alpha val="0"/>
                </a:schemeClr>
              </a:solidFill>
              <a:latin typeface="Arial Black" panose="020B0A04020102020204" pitchFamily="34" charset="0"/>
            </a:endParaRPr>
          </a:p>
        </p:txBody>
      </p:sp>
    </p:spTree>
    <p:extLst>
      <p:ext uri="{BB962C8B-B14F-4D97-AF65-F5344CB8AC3E}">
        <p14:creationId xmlns:p14="http://schemas.microsoft.com/office/powerpoint/2010/main" val="295625344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zh-TW" altLang="en-US" smtClean="0"/>
              <a:t>按一下以編輯母片標題樣式</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TW" altLang="en-US" smtClean="0"/>
              <a:t>按一下圖示以新增圖片</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編輯母片文字樣式</a:t>
            </a:r>
          </a:p>
        </p:txBody>
      </p:sp>
      <p:sp>
        <p:nvSpPr>
          <p:cNvPr id="5" name="Date Placeholder 4"/>
          <p:cNvSpPr>
            <a:spLocks noGrp="1"/>
          </p:cNvSpPr>
          <p:nvPr>
            <p:ph type="dt" sz="half" idx="10"/>
          </p:nvPr>
        </p:nvSpPr>
        <p:spPr/>
        <p:txBody>
          <a:bodyPr/>
          <a:lstStyle/>
          <a:p>
            <a:fld id="{09760F4E-790F-4D0D-920A-836D472ACC5A}" type="datetime1">
              <a:rPr lang="zh-TW" altLang="en-US" smtClean="0"/>
              <a:t>2019/3/26</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0F45631E-267F-4B98-8711-015E167954BF}" type="slidenum">
              <a:rPr lang="zh-TW" altLang="en-US" smtClean="0"/>
              <a:t>‹#›</a:t>
            </a:fld>
            <a:endParaRPr lang="zh-TW" altLang="en-US"/>
          </a:p>
        </p:txBody>
      </p:sp>
    </p:spTree>
    <p:extLst>
      <p:ext uri="{BB962C8B-B14F-4D97-AF65-F5344CB8AC3E}">
        <p14:creationId xmlns:p14="http://schemas.microsoft.com/office/powerpoint/2010/main" val="97847467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全景圖片 (含標題)">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zh-TW" altLang="en-US" smtClean="0"/>
              <a:t>按一下以編輯母片標題樣式</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TW" altLang="en-US" smtClean="0"/>
              <a:t>按一下圖示以新增圖片</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編輯母片文字樣式</a:t>
            </a:r>
          </a:p>
        </p:txBody>
      </p:sp>
      <p:sp>
        <p:nvSpPr>
          <p:cNvPr id="5" name="Date Placeholder 4"/>
          <p:cNvSpPr>
            <a:spLocks noGrp="1"/>
          </p:cNvSpPr>
          <p:nvPr>
            <p:ph type="dt" sz="half" idx="10"/>
          </p:nvPr>
        </p:nvSpPr>
        <p:spPr/>
        <p:txBody>
          <a:bodyPr/>
          <a:lstStyle/>
          <a:p>
            <a:fld id="{33A06CA5-1E2C-4C11-AFA3-CE53ACDD0361}" type="datetime1">
              <a:rPr lang="zh-TW" altLang="en-US" smtClean="0"/>
              <a:t>2019/3/26</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0F45631E-267F-4B98-8711-015E167954BF}" type="slidenum">
              <a:rPr lang="zh-TW" altLang="en-US" smtClean="0"/>
              <a:t>‹#›</a:t>
            </a:fld>
            <a:endParaRPr lang="zh-TW" altLang="en-US"/>
          </a:p>
        </p:txBody>
      </p:sp>
    </p:spTree>
    <p:extLst>
      <p:ext uri="{BB962C8B-B14F-4D97-AF65-F5344CB8AC3E}">
        <p14:creationId xmlns:p14="http://schemas.microsoft.com/office/powerpoint/2010/main" val="51062963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標題與說明文字">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zh-TW" altLang="en-US" smtClean="0"/>
              <a:t>按一下以編輯母片標題樣式</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smtClean="0"/>
              <a:t>編輯母片文字樣式</a:t>
            </a:r>
          </a:p>
        </p:txBody>
      </p:sp>
      <p:sp>
        <p:nvSpPr>
          <p:cNvPr id="4" name="Date Placeholder 3"/>
          <p:cNvSpPr>
            <a:spLocks noGrp="1"/>
          </p:cNvSpPr>
          <p:nvPr>
            <p:ph type="dt" sz="half" idx="10"/>
          </p:nvPr>
        </p:nvSpPr>
        <p:spPr/>
        <p:txBody>
          <a:bodyPr/>
          <a:lstStyle/>
          <a:p>
            <a:fld id="{1AEAACBD-A837-4306-A8F8-E4CBC24F0E65}" type="datetime1">
              <a:rPr lang="zh-TW" altLang="en-US" smtClean="0"/>
              <a:t>2019/3/26</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0F45631E-267F-4B98-8711-015E167954BF}" type="slidenum">
              <a:rPr lang="zh-TW" altLang="en-US" smtClean="0"/>
              <a:t>‹#›</a:t>
            </a:fld>
            <a:endParaRPr lang="zh-TW" altLang="en-US"/>
          </a:p>
        </p:txBody>
      </p:sp>
    </p:spTree>
    <p:extLst>
      <p:ext uri="{BB962C8B-B14F-4D97-AF65-F5344CB8AC3E}">
        <p14:creationId xmlns:p14="http://schemas.microsoft.com/office/powerpoint/2010/main" val="3073756380"/>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引述 (含標題)">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zh-TW" altLang="en-US" smtClean="0"/>
              <a:t>按一下以編輯母片標題樣式</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TW" altLang="en-US" smtClean="0"/>
              <a:t>編輯母片文字樣式</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smtClean="0"/>
              <a:t>編輯母片文字樣式</a:t>
            </a:r>
          </a:p>
        </p:txBody>
      </p:sp>
      <p:sp>
        <p:nvSpPr>
          <p:cNvPr id="4" name="Date Placeholder 3"/>
          <p:cNvSpPr>
            <a:spLocks noGrp="1"/>
          </p:cNvSpPr>
          <p:nvPr>
            <p:ph type="dt" sz="half" idx="10"/>
          </p:nvPr>
        </p:nvSpPr>
        <p:spPr/>
        <p:txBody>
          <a:bodyPr/>
          <a:lstStyle/>
          <a:p>
            <a:fld id="{78C67370-62B3-4A17-AE91-543DEFF9AE92}" type="datetime1">
              <a:rPr lang="zh-TW" altLang="en-US" smtClean="0"/>
              <a:t>2019/3/26</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0F45631E-267F-4B98-8711-015E167954BF}" type="slidenum">
              <a:rPr lang="zh-TW" altLang="en-US" smtClean="0"/>
              <a:t>‹#›</a:t>
            </a:fld>
            <a:endParaRPr lang="zh-TW" altLang="en-US"/>
          </a:p>
        </p:txBody>
      </p:sp>
    </p:spTree>
    <p:extLst>
      <p:ext uri="{BB962C8B-B14F-4D97-AF65-F5344CB8AC3E}">
        <p14:creationId xmlns:p14="http://schemas.microsoft.com/office/powerpoint/2010/main" val="61606096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zh-TW" altLang="en-US" smtClean="0"/>
              <a:t>按一下以編輯母片標題樣式</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smtClean="0"/>
              <a:t>編輯母片文字樣式</a:t>
            </a:r>
          </a:p>
        </p:txBody>
      </p:sp>
      <p:sp>
        <p:nvSpPr>
          <p:cNvPr id="4" name="Date Placeholder 3"/>
          <p:cNvSpPr>
            <a:spLocks noGrp="1"/>
          </p:cNvSpPr>
          <p:nvPr>
            <p:ph type="dt" sz="half" idx="10"/>
          </p:nvPr>
        </p:nvSpPr>
        <p:spPr/>
        <p:txBody>
          <a:bodyPr/>
          <a:lstStyle/>
          <a:p>
            <a:fld id="{8CE57CD1-B400-47B4-80F3-0D3843EE12FF}" type="datetime1">
              <a:rPr lang="zh-TW" altLang="en-US" smtClean="0"/>
              <a:t>2019/3/26</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0F45631E-267F-4B98-8711-015E167954BF}" type="slidenum">
              <a:rPr lang="zh-TW" altLang="en-US" smtClean="0"/>
              <a:t>‹#›</a:t>
            </a:fld>
            <a:endParaRPr lang="zh-TW" altLang="en-US"/>
          </a:p>
        </p:txBody>
      </p:sp>
    </p:spTree>
    <p:extLst>
      <p:ext uri="{BB962C8B-B14F-4D97-AF65-F5344CB8AC3E}">
        <p14:creationId xmlns:p14="http://schemas.microsoft.com/office/powerpoint/2010/main" val="245663033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引述名片">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zh-TW" altLang="en-US" smtClean="0"/>
              <a:t>按一下以編輯母片標題樣式</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zh-TW" altLang="en-US" smtClean="0"/>
              <a:t>編輯母片文字樣式</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smtClean="0"/>
              <a:t>編輯母片文字樣式</a:t>
            </a:r>
          </a:p>
        </p:txBody>
      </p:sp>
      <p:sp>
        <p:nvSpPr>
          <p:cNvPr id="4" name="Date Placeholder 3"/>
          <p:cNvSpPr>
            <a:spLocks noGrp="1"/>
          </p:cNvSpPr>
          <p:nvPr>
            <p:ph type="dt" sz="half" idx="10"/>
          </p:nvPr>
        </p:nvSpPr>
        <p:spPr/>
        <p:txBody>
          <a:bodyPr/>
          <a:lstStyle/>
          <a:p>
            <a:fld id="{6431C6B3-EEE2-4543-BDD1-A57567F7CE14}" type="datetime1">
              <a:rPr lang="zh-TW" altLang="en-US" smtClean="0"/>
              <a:t>2019/3/26</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0F45631E-267F-4B98-8711-015E167954BF}" type="slidenum">
              <a:rPr lang="zh-TW" altLang="en-US" smtClean="0"/>
              <a:t>‹#›</a:t>
            </a:fld>
            <a:endParaRPr lang="zh-TW" altLang="en-US"/>
          </a:p>
        </p:txBody>
      </p:sp>
    </p:spTree>
    <p:extLst>
      <p:ext uri="{BB962C8B-B14F-4D97-AF65-F5344CB8AC3E}">
        <p14:creationId xmlns:p14="http://schemas.microsoft.com/office/powerpoint/2010/main" val="3638788902"/>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是非題">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zh-TW" altLang="en-US" smtClean="0"/>
              <a:t>按一下以編輯母片標題樣式</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zh-TW" altLang="en-US" smtClean="0"/>
              <a:t>編輯母片文字樣式</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smtClean="0"/>
              <a:t>編輯母片文字樣式</a:t>
            </a:r>
          </a:p>
        </p:txBody>
      </p:sp>
      <p:sp>
        <p:nvSpPr>
          <p:cNvPr id="4" name="Date Placeholder 3"/>
          <p:cNvSpPr>
            <a:spLocks noGrp="1"/>
          </p:cNvSpPr>
          <p:nvPr>
            <p:ph type="dt" sz="half" idx="10"/>
          </p:nvPr>
        </p:nvSpPr>
        <p:spPr/>
        <p:txBody>
          <a:bodyPr/>
          <a:lstStyle/>
          <a:p>
            <a:fld id="{CB9DFDE7-A7CA-47E9-AC2D-9EE244FEF5F2}" type="datetime1">
              <a:rPr lang="zh-TW" altLang="en-US" smtClean="0"/>
              <a:t>2019/3/26</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0F45631E-267F-4B98-8711-015E167954BF}" type="slidenum">
              <a:rPr lang="zh-TW" altLang="en-US" smtClean="0"/>
              <a:t>‹#›</a:t>
            </a:fld>
            <a:endParaRPr lang="zh-TW" altLang="en-US"/>
          </a:p>
        </p:txBody>
      </p:sp>
    </p:spTree>
    <p:extLst>
      <p:ext uri="{BB962C8B-B14F-4D97-AF65-F5344CB8AC3E}">
        <p14:creationId xmlns:p14="http://schemas.microsoft.com/office/powerpoint/2010/main" val="56297175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10"/>
          </p:nvPr>
        </p:nvSpPr>
        <p:spPr/>
        <p:txBody>
          <a:bodyPr/>
          <a:lstStyle/>
          <a:p>
            <a:fld id="{E2E92412-DED9-4709-9C96-F30AEC9B2270}" type="datetime1">
              <a:rPr lang="zh-TW" altLang="en-US" smtClean="0"/>
              <a:t>2019/3/26</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0F45631E-267F-4B98-8711-015E167954BF}" type="slidenum">
              <a:rPr lang="zh-TW" altLang="en-US" smtClean="0"/>
              <a:t>‹#›</a:t>
            </a:fld>
            <a:endParaRPr lang="zh-TW" altLang="en-US"/>
          </a:p>
        </p:txBody>
      </p:sp>
      <p:sp>
        <p:nvSpPr>
          <p:cNvPr id="8" name="Title 1"/>
          <p:cNvSpPr>
            <a:spLocks noGrp="1"/>
          </p:cNvSpPr>
          <p:nvPr>
            <p:ph type="title"/>
          </p:nvPr>
        </p:nvSpPr>
        <p:spPr>
          <a:xfrm>
            <a:off x="685801" y="609600"/>
            <a:ext cx="10131425" cy="1456267"/>
          </a:xfrm>
        </p:spPr>
        <p:txBody>
          <a:bodyPr/>
          <a:lstStyle/>
          <a:p>
            <a:r>
              <a:rPr lang="zh-TW" altLang="en-US" smtClean="0"/>
              <a:t>按一下以編輯母片標題樣式</a:t>
            </a:r>
            <a:endParaRPr lang="en-US" dirty="0"/>
          </a:p>
        </p:txBody>
      </p:sp>
    </p:spTree>
    <p:extLst>
      <p:ext uri="{BB962C8B-B14F-4D97-AF65-F5344CB8AC3E}">
        <p14:creationId xmlns:p14="http://schemas.microsoft.com/office/powerpoint/2010/main" val="288868166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zh-TW" altLang="en-US" smtClean="0"/>
              <a:t>按一下以編輯母片標題樣式</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10"/>
          </p:nvPr>
        </p:nvSpPr>
        <p:spPr/>
        <p:txBody>
          <a:bodyPr/>
          <a:lstStyle/>
          <a:p>
            <a:fld id="{E8CD2388-46AE-478E-9937-D314890275D6}" type="datetime1">
              <a:rPr lang="zh-TW" altLang="en-US" smtClean="0"/>
              <a:t>2019/3/26</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0F45631E-267F-4B98-8711-015E167954BF}" type="slidenum">
              <a:rPr lang="zh-TW" altLang="en-US" smtClean="0"/>
              <a:t>‹#›</a:t>
            </a:fld>
            <a:endParaRPr lang="zh-TW" altLang="en-US"/>
          </a:p>
        </p:txBody>
      </p:sp>
    </p:spTree>
    <p:extLst>
      <p:ext uri="{BB962C8B-B14F-4D97-AF65-F5344CB8AC3E}">
        <p14:creationId xmlns:p14="http://schemas.microsoft.com/office/powerpoint/2010/main" val="452850800"/>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itle" preserve="1">
  <p:cSld name="章節頁面">
    <p:bg>
      <p:bgRef idx="1003">
        <a:schemeClr val="bg1"/>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5132" y="1786"/>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cap="none" baseline="0">
                <a:effectLst/>
              </a:defRPr>
            </a:lvl1pPr>
          </a:lstStyle>
          <a:p>
            <a:r>
              <a:rPr lang="zh-TW" altLang="en-US" smtClean="0"/>
              <a:t>按一下以編輯母片標題樣式</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TW" altLang="en-US" smtClean="0"/>
              <a:t>按一下以編輯母片副標題樣式</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58D9C0CD-D8B3-4873-AFDC-F83D8782512F}" type="datetime1">
              <a:rPr lang="zh-TW" altLang="en-US" smtClean="0"/>
              <a:t>2019/3/26</a:t>
            </a:fld>
            <a:endParaRPr lang="zh-TW" altLang="en-US"/>
          </a:p>
        </p:txBody>
      </p:sp>
      <p:sp>
        <p:nvSpPr>
          <p:cNvPr id="5" name="Footer Placeholder 4"/>
          <p:cNvSpPr>
            <a:spLocks noGrp="1"/>
          </p:cNvSpPr>
          <p:nvPr>
            <p:ph type="ftr" sz="quarter" idx="11"/>
          </p:nvPr>
        </p:nvSpPr>
        <p:spPr>
          <a:xfrm>
            <a:off x="3962399" y="5870575"/>
            <a:ext cx="4893958" cy="377825"/>
          </a:xfrm>
        </p:spPr>
        <p:txBody>
          <a:bodyPr/>
          <a:lstStyle/>
          <a:p>
            <a:endParaRPr lang="zh-TW" altLang="en-US"/>
          </a:p>
        </p:txBody>
      </p:sp>
      <p:sp>
        <p:nvSpPr>
          <p:cNvPr id="6" name="Slide Number Placeholder 5"/>
          <p:cNvSpPr>
            <a:spLocks noGrp="1"/>
          </p:cNvSpPr>
          <p:nvPr>
            <p:ph type="sldNum" sz="quarter" idx="12"/>
          </p:nvPr>
        </p:nvSpPr>
        <p:spPr>
          <a:xfrm>
            <a:off x="10608958" y="5870575"/>
            <a:ext cx="551167" cy="377825"/>
          </a:xfrm>
        </p:spPr>
        <p:txBody>
          <a:bodyPr/>
          <a:lstStyle/>
          <a:p>
            <a:fld id="{B46F9DC6-640A-4F5D-B8B1-0FE26FE6032C}" type="slidenum">
              <a:rPr lang="zh-TW" altLang="en-US" smtClean="0"/>
              <a:t>‹#›</a:t>
            </a:fld>
            <a:endParaRPr lang="zh-TW" altLang="en-US"/>
          </a:p>
        </p:txBody>
      </p:sp>
      <p:sp>
        <p:nvSpPr>
          <p:cNvPr id="8" name="文字方塊 7"/>
          <p:cNvSpPr txBox="1"/>
          <p:nvPr/>
        </p:nvSpPr>
        <p:spPr>
          <a:xfrm>
            <a:off x="7561262" y="5411450"/>
            <a:ext cx="4931228" cy="1446550"/>
          </a:xfrm>
          <a:prstGeom prst="rect">
            <a:avLst/>
          </a:prstGeom>
          <a:noFill/>
        </p:spPr>
        <p:txBody>
          <a:bodyPr wrap="square" rtlCol="0">
            <a:spAutoFit/>
          </a:bodyPr>
          <a:lstStyle/>
          <a:p>
            <a:r>
              <a:rPr lang="en-US" altLang="zh-TW" sz="8800" dirty="0">
                <a:solidFill>
                  <a:schemeClr val="tx1">
                    <a:alpha val="11000"/>
                  </a:schemeClr>
                </a:solidFill>
                <a:latin typeface="Arial Black" panose="020B0A04020102020204" pitchFamily="34" charset="0"/>
              </a:rPr>
              <a:t>NPUST</a:t>
            </a:r>
            <a:endParaRPr lang="zh-TW" altLang="en-US" sz="8800" dirty="0">
              <a:solidFill>
                <a:schemeClr val="tx1">
                  <a:alpha val="11000"/>
                </a:schemeClr>
              </a:solidFill>
              <a:latin typeface="Arial Black" panose="020B0A04020102020204" pitchFamily="34" charset="0"/>
            </a:endParaRPr>
          </a:p>
        </p:txBody>
      </p:sp>
    </p:spTree>
    <p:extLst>
      <p:ext uri="{BB962C8B-B14F-4D97-AF65-F5344CB8AC3E}">
        <p14:creationId xmlns:p14="http://schemas.microsoft.com/office/powerpoint/2010/main" val="1568705744"/>
      </p:ext>
    </p:extLst>
  </p:cSld>
  <p:clrMapOvr>
    <a:overrideClrMapping bg1="dk1" tx1="lt1" bg2="dk2" tx2="lt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內文-兩項物件">
    <p:bg>
      <p:bgPr>
        <a:gradFill flip="none" rotWithShape="1">
          <a:gsLst>
            <a:gs pos="10000">
              <a:schemeClr val="bg2">
                <a:lumMod val="75000"/>
              </a:schemeClr>
            </a:gs>
            <a:gs pos="100000">
              <a:srgbClr val="666699"/>
            </a:gs>
          </a:gsLst>
          <a:lin ang="6120000" scaled="1"/>
          <a:tileRect/>
        </a:gradFill>
        <a:effectLst/>
      </p:bgPr>
    </p:bg>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zh-TW" altLang="en-US" smtClean="0"/>
              <a:t>按一下以編輯母片標題樣式</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5" name="Date Placeholder 4"/>
          <p:cNvSpPr>
            <a:spLocks noGrp="1"/>
          </p:cNvSpPr>
          <p:nvPr>
            <p:ph type="dt" sz="half" idx="10"/>
          </p:nvPr>
        </p:nvSpPr>
        <p:spPr>
          <a:xfrm>
            <a:off x="10266060" y="6278229"/>
            <a:ext cx="1600200" cy="377825"/>
          </a:xfrm>
        </p:spPr>
        <p:txBody>
          <a:bodyPr/>
          <a:lstStyle/>
          <a:p>
            <a:fld id="{9C64FECE-ACDC-4382-A059-CF5EDA3DE6C2}" type="datetime1">
              <a:rPr lang="zh-TW" altLang="en-US" smtClean="0"/>
              <a:t>2019/3/26</a:t>
            </a:fld>
            <a:endParaRPr lang="zh-TW" altLang="en-US"/>
          </a:p>
        </p:txBody>
      </p:sp>
      <p:sp>
        <p:nvSpPr>
          <p:cNvPr id="6" name="Footer Placeholder 5"/>
          <p:cNvSpPr>
            <a:spLocks noGrp="1"/>
          </p:cNvSpPr>
          <p:nvPr>
            <p:ph type="ftr" sz="quarter" idx="11"/>
          </p:nvPr>
        </p:nvSpPr>
        <p:spPr>
          <a:xfrm>
            <a:off x="1069041" y="6278229"/>
            <a:ext cx="7827659" cy="377825"/>
          </a:xfrm>
        </p:spPr>
        <p:txBody>
          <a:bodyPr/>
          <a:lstStyle/>
          <a:p>
            <a:endParaRPr lang="zh-TW" altLang="en-US"/>
          </a:p>
        </p:txBody>
      </p:sp>
      <p:sp>
        <p:nvSpPr>
          <p:cNvPr id="7" name="Slide Number Placeholder 6"/>
          <p:cNvSpPr>
            <a:spLocks noGrp="1"/>
          </p:cNvSpPr>
          <p:nvPr>
            <p:ph type="sldNum" sz="quarter" idx="12"/>
          </p:nvPr>
        </p:nvSpPr>
        <p:spPr>
          <a:xfrm>
            <a:off x="134634" y="6327774"/>
            <a:ext cx="551167" cy="377825"/>
          </a:xfrm>
        </p:spPr>
        <p:txBody>
          <a:bodyPr/>
          <a:lstStyle/>
          <a:p>
            <a:fld id="{EB02E127-2F89-4696-B751-2E4B97A7D04D}" type="slidenum">
              <a:rPr lang="zh-TW" altLang="en-US" smtClean="0"/>
              <a:t>‹#›</a:t>
            </a:fld>
            <a:endParaRPr lang="zh-TW" altLang="en-US"/>
          </a:p>
        </p:txBody>
      </p:sp>
    </p:spTree>
    <p:extLst>
      <p:ext uri="{BB962C8B-B14F-4D97-AF65-F5344CB8AC3E}">
        <p14:creationId xmlns:p14="http://schemas.microsoft.com/office/powerpoint/2010/main" val="360473639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secHead" preserve="1">
  <p:cSld name="章節標題">
    <p:bg>
      <p:bgPr>
        <a:gradFill flip="none" rotWithShape="1">
          <a:gsLst>
            <a:gs pos="10000">
              <a:schemeClr val="bg2">
                <a:lumMod val="75000"/>
              </a:schemeClr>
            </a:gs>
            <a:gs pos="100000">
              <a:schemeClr val="accent1">
                <a:lumMod val="50000"/>
              </a:schemeClr>
            </a:gs>
          </a:gsLst>
          <a:lin ang="2700000" scaled="1"/>
          <a:tileRect/>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85800" y="3308581"/>
            <a:ext cx="10131427" cy="1468800"/>
          </a:xfrm>
        </p:spPr>
        <p:txBody>
          <a:bodyPr anchor="b"/>
          <a:lstStyle>
            <a:lvl1pPr algn="l">
              <a:defRPr sz="4000" b="0" cap="none" baseline="0"/>
            </a:lvl1pPr>
          </a:lstStyle>
          <a:p>
            <a:r>
              <a:rPr lang="zh-TW" altLang="en-US" smtClean="0"/>
              <a:t>按一下以編輯母片標題樣式</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smtClean="0"/>
              <a:t>編輯母片文字樣式</a:t>
            </a:r>
          </a:p>
        </p:txBody>
      </p:sp>
      <p:sp>
        <p:nvSpPr>
          <p:cNvPr id="4" name="Date Placeholder 3"/>
          <p:cNvSpPr>
            <a:spLocks noGrp="1"/>
          </p:cNvSpPr>
          <p:nvPr>
            <p:ph type="dt" sz="half" idx="10"/>
          </p:nvPr>
        </p:nvSpPr>
        <p:spPr/>
        <p:txBody>
          <a:bodyPr/>
          <a:lstStyle/>
          <a:p>
            <a:fld id="{4C1C34AE-60A0-4F6B-8985-AB5DA71677E7}" type="datetime1">
              <a:rPr lang="zh-TW" altLang="en-US" smtClean="0"/>
              <a:t>2019/3/26</a:t>
            </a:fld>
            <a:endParaRPr lang="zh-TW" altLang="en-US"/>
          </a:p>
        </p:txBody>
      </p:sp>
      <p:sp>
        <p:nvSpPr>
          <p:cNvPr id="5" name="Footer Placeholder 4"/>
          <p:cNvSpPr>
            <a:spLocks noGrp="1"/>
          </p:cNvSpPr>
          <p:nvPr>
            <p:ph type="ftr" sz="quarter" idx="11"/>
          </p:nvPr>
        </p:nvSpPr>
        <p:spPr/>
        <p:txBody>
          <a:bodyPr/>
          <a:lstStyle/>
          <a:p>
            <a:endParaRPr lang="zh-TW" altLang="en-US"/>
          </a:p>
        </p:txBody>
      </p:sp>
      <p:pic>
        <p:nvPicPr>
          <p:cNvPr id="8"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0" y="0"/>
            <a:ext cx="12188825" cy="6856214"/>
          </a:xfrm>
          <a:prstGeom prst="rect">
            <a:avLst/>
          </a:prstGeom>
        </p:spPr>
      </p:pic>
      <p:sp>
        <p:nvSpPr>
          <p:cNvPr id="7" name="文字方塊 6"/>
          <p:cNvSpPr txBox="1"/>
          <p:nvPr/>
        </p:nvSpPr>
        <p:spPr>
          <a:xfrm>
            <a:off x="7561262" y="5411450"/>
            <a:ext cx="4931228" cy="1446550"/>
          </a:xfrm>
          <a:prstGeom prst="rect">
            <a:avLst/>
          </a:prstGeom>
          <a:noFill/>
        </p:spPr>
        <p:txBody>
          <a:bodyPr wrap="square" rtlCol="0">
            <a:spAutoFit/>
          </a:bodyPr>
          <a:lstStyle/>
          <a:p>
            <a:r>
              <a:rPr lang="en-US" altLang="zh-TW" sz="8800" dirty="0">
                <a:solidFill>
                  <a:schemeClr val="tx1">
                    <a:alpha val="11000"/>
                  </a:schemeClr>
                </a:solidFill>
                <a:latin typeface="Arial Black" panose="020B0A04020102020204" pitchFamily="34" charset="0"/>
              </a:rPr>
              <a:t>NPUST</a:t>
            </a:r>
            <a:endParaRPr lang="zh-TW" altLang="en-US" sz="8800" dirty="0">
              <a:solidFill>
                <a:schemeClr val="tx1">
                  <a:alpha val="11000"/>
                </a:schemeClr>
              </a:solidFill>
              <a:latin typeface="Arial Black" panose="020B0A04020102020204" pitchFamily="34" charset="0"/>
            </a:endParaRPr>
          </a:p>
        </p:txBody>
      </p:sp>
    </p:spTree>
    <p:extLst>
      <p:ext uri="{BB962C8B-B14F-4D97-AF65-F5344CB8AC3E}">
        <p14:creationId xmlns:p14="http://schemas.microsoft.com/office/powerpoint/2010/main" val="3821398553"/>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章節內容">
    <p:bg>
      <p:bgPr>
        <a:gradFill flip="none" rotWithShape="1">
          <a:gsLst>
            <a:gs pos="10000">
              <a:schemeClr val="bg2">
                <a:lumMod val="40000"/>
                <a:lumOff val="60000"/>
              </a:schemeClr>
            </a:gs>
            <a:gs pos="100000">
              <a:srgbClr val="003366"/>
            </a:gs>
          </a:gsLst>
          <a:lin ang="2700000" scaled="1"/>
          <a:tileRect/>
        </a:gradFill>
        <a:effectLst/>
      </p:bgPr>
    </p:bg>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612" y="377615"/>
            <a:ext cx="12188825" cy="6856214"/>
          </a:xfrm>
          <a:prstGeom prst="rect">
            <a:avLst/>
          </a:prstGeom>
        </p:spPr>
      </p:pic>
      <p:sp>
        <p:nvSpPr>
          <p:cNvPr id="2" name="Title 1"/>
          <p:cNvSpPr>
            <a:spLocks noGrp="1"/>
          </p:cNvSpPr>
          <p:nvPr>
            <p:ph type="title"/>
          </p:nvPr>
        </p:nvSpPr>
        <p:spPr>
          <a:xfrm>
            <a:off x="685801" y="149424"/>
            <a:ext cx="10131425" cy="925844"/>
          </a:xfrm>
        </p:spPr>
        <p:txBody>
          <a:bodyPr/>
          <a:lstStyle>
            <a:lvl1pPr>
              <a:defRPr cap="none" baseline="0"/>
            </a:lvl1pPr>
          </a:lstStyle>
          <a:p>
            <a:r>
              <a:rPr lang="zh-TW" altLang="en-US" smtClean="0"/>
              <a:t>按一下以編輯母片標題樣式</a:t>
            </a:r>
            <a:endParaRPr lang="en-US" dirty="0"/>
          </a:p>
        </p:txBody>
      </p:sp>
      <p:sp>
        <p:nvSpPr>
          <p:cNvPr id="3" name="Content Placeholder 2"/>
          <p:cNvSpPr>
            <a:spLocks noGrp="1"/>
          </p:cNvSpPr>
          <p:nvPr>
            <p:ph idx="1"/>
          </p:nvPr>
        </p:nvSpPr>
        <p:spPr>
          <a:xfrm>
            <a:off x="685801" y="1514475"/>
            <a:ext cx="10131425" cy="4276726"/>
          </a:xfrm>
        </p:spPr>
        <p:txBody>
          <a:bodyPr anchor="t" anchorCtr="0">
            <a:normAutofit/>
          </a:bodyPr>
          <a:lstStyle>
            <a:lvl1pPr>
              <a:defRPr sz="2000" b="1" i="0" baseline="0">
                <a:latin typeface="Calibri" panose="020F0502020204030204" pitchFamily="34" charset="0"/>
                <a:ea typeface="微軟正黑體" panose="020B0604030504040204" pitchFamily="34" charset="-120"/>
              </a:defRPr>
            </a:lvl1pPr>
            <a:lvl2pPr>
              <a:defRPr sz="2000" b="1" i="0" baseline="0">
                <a:latin typeface="Calibri" panose="020F0502020204030204" pitchFamily="34" charset="0"/>
                <a:ea typeface="微軟正黑體" panose="020B0604030504040204" pitchFamily="34" charset="-120"/>
              </a:defRPr>
            </a:lvl2pPr>
            <a:lvl3pPr>
              <a:defRPr sz="2000" b="1" i="0" baseline="0">
                <a:latin typeface="Calibri" panose="020F0502020204030204" pitchFamily="34" charset="0"/>
                <a:ea typeface="微軟正黑體" panose="020B0604030504040204" pitchFamily="34" charset="-120"/>
              </a:defRPr>
            </a:lvl3pPr>
            <a:lvl4pPr>
              <a:defRPr sz="2000" b="1" i="0" baseline="0">
                <a:latin typeface="Calibri" panose="020F0502020204030204" pitchFamily="34" charset="0"/>
                <a:ea typeface="微軟正黑體" panose="020B0604030504040204" pitchFamily="34" charset="-120"/>
              </a:defRPr>
            </a:lvl4pPr>
            <a:lvl5pPr>
              <a:defRPr sz="2000" b="1" i="0" baseline="0">
                <a:latin typeface="Calibri" panose="020F0502020204030204" pitchFamily="34" charset="0"/>
                <a:ea typeface="微軟正黑體" panose="020B0604030504040204" pitchFamily="34" charset="-120"/>
              </a:defRPr>
            </a:lvl5p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10"/>
          </p:nvPr>
        </p:nvSpPr>
        <p:spPr>
          <a:xfrm>
            <a:off x="9437385" y="6359525"/>
            <a:ext cx="1600200" cy="377825"/>
          </a:xfrm>
        </p:spPr>
        <p:txBody>
          <a:bodyPr/>
          <a:lstStyle/>
          <a:p>
            <a:fld id="{C46EF345-7288-4780-8548-DE179260FE5B}" type="datetime1">
              <a:rPr lang="zh-TW" altLang="en-US" smtClean="0"/>
              <a:t>2019/3/26</a:t>
            </a:fld>
            <a:endParaRPr lang="zh-TW" altLang="en-US"/>
          </a:p>
        </p:txBody>
      </p:sp>
      <p:sp>
        <p:nvSpPr>
          <p:cNvPr id="5" name="Footer Placeholder 4"/>
          <p:cNvSpPr>
            <a:spLocks noGrp="1"/>
          </p:cNvSpPr>
          <p:nvPr>
            <p:ph type="ftr" sz="quarter" idx="11"/>
          </p:nvPr>
        </p:nvSpPr>
        <p:spPr>
          <a:xfrm>
            <a:off x="1403957" y="6318051"/>
            <a:ext cx="7827659" cy="377825"/>
          </a:xfrm>
        </p:spPr>
        <p:txBody>
          <a:bodyPr/>
          <a:lstStyle/>
          <a:p>
            <a:endParaRPr lang="zh-TW" altLang="en-US"/>
          </a:p>
        </p:txBody>
      </p:sp>
      <p:sp>
        <p:nvSpPr>
          <p:cNvPr id="6" name="Slide Number Placeholder 5"/>
          <p:cNvSpPr>
            <a:spLocks noGrp="1"/>
          </p:cNvSpPr>
          <p:nvPr>
            <p:ph type="sldNum" sz="quarter" idx="12"/>
          </p:nvPr>
        </p:nvSpPr>
        <p:spPr>
          <a:xfrm>
            <a:off x="90789" y="6359525"/>
            <a:ext cx="551167" cy="377825"/>
          </a:xfrm>
        </p:spPr>
        <p:txBody>
          <a:bodyPr/>
          <a:lstStyle/>
          <a:p>
            <a:fld id="{B46F9DC6-640A-4F5D-B8B1-0FE26FE6032C}" type="slidenum">
              <a:rPr lang="zh-TW" altLang="en-US" smtClean="0"/>
              <a:t>‹#›</a:t>
            </a:fld>
            <a:endParaRPr lang="zh-TW" altLang="en-US"/>
          </a:p>
        </p:txBody>
      </p:sp>
      <p:sp>
        <p:nvSpPr>
          <p:cNvPr id="8" name="文字方塊 7"/>
          <p:cNvSpPr txBox="1"/>
          <p:nvPr/>
        </p:nvSpPr>
        <p:spPr>
          <a:xfrm>
            <a:off x="7561262" y="5411450"/>
            <a:ext cx="4931228" cy="1446550"/>
          </a:xfrm>
          <a:prstGeom prst="rect">
            <a:avLst/>
          </a:prstGeom>
          <a:noFill/>
        </p:spPr>
        <p:txBody>
          <a:bodyPr wrap="square" rtlCol="0">
            <a:spAutoFit/>
          </a:bodyPr>
          <a:lstStyle/>
          <a:p>
            <a:r>
              <a:rPr lang="en-US" altLang="zh-TW" sz="8800" dirty="0">
                <a:solidFill>
                  <a:schemeClr val="tx1">
                    <a:alpha val="11000"/>
                  </a:schemeClr>
                </a:solidFill>
                <a:latin typeface="Arial Black" panose="020B0A04020102020204" pitchFamily="34" charset="0"/>
              </a:rPr>
              <a:t>NPUST</a:t>
            </a:r>
            <a:endParaRPr lang="zh-TW" altLang="en-US" sz="8800" dirty="0">
              <a:solidFill>
                <a:schemeClr val="tx1">
                  <a:alpha val="11000"/>
                </a:schemeClr>
              </a:solidFill>
              <a:latin typeface="Arial Black" panose="020B0A04020102020204" pitchFamily="34" charset="0"/>
            </a:endParaRPr>
          </a:p>
        </p:txBody>
      </p:sp>
    </p:spTree>
    <p:extLst>
      <p:ext uri="{BB962C8B-B14F-4D97-AF65-F5344CB8AC3E}">
        <p14:creationId xmlns:p14="http://schemas.microsoft.com/office/powerpoint/2010/main" val="888996355"/>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obj" preserve="1">
  <p:cSld name="作業">
    <p:bg>
      <p:bgPr>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effectLst/>
      </p:bgPr>
    </p:bg>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762"/>
            <a:ext cx="12188825" cy="6856214"/>
          </a:xfrm>
          <a:prstGeom prst="rect">
            <a:avLst/>
          </a:prstGeom>
        </p:spPr>
      </p:pic>
      <p:sp>
        <p:nvSpPr>
          <p:cNvPr id="2" name="Title 1"/>
          <p:cNvSpPr>
            <a:spLocks noGrp="1"/>
          </p:cNvSpPr>
          <p:nvPr>
            <p:ph type="title"/>
          </p:nvPr>
        </p:nvSpPr>
        <p:spPr>
          <a:xfrm>
            <a:off x="685801" y="149424"/>
            <a:ext cx="10131425" cy="925844"/>
          </a:xfrm>
        </p:spPr>
        <p:txBody>
          <a:bodyPr/>
          <a:lstStyle>
            <a:lvl1pPr>
              <a:defRPr cap="none" baseline="0"/>
            </a:lvl1pPr>
          </a:lstStyle>
          <a:p>
            <a:r>
              <a:rPr lang="zh-TW" altLang="en-US" smtClean="0"/>
              <a:t>按一下以編輯母片標題樣式</a:t>
            </a:r>
            <a:endParaRPr lang="en-US" dirty="0"/>
          </a:p>
        </p:txBody>
      </p:sp>
      <p:sp>
        <p:nvSpPr>
          <p:cNvPr id="3" name="Content Placeholder 2"/>
          <p:cNvSpPr>
            <a:spLocks noGrp="1"/>
          </p:cNvSpPr>
          <p:nvPr>
            <p:ph idx="1"/>
          </p:nvPr>
        </p:nvSpPr>
        <p:spPr>
          <a:xfrm>
            <a:off x="685801" y="1514475"/>
            <a:ext cx="4762499" cy="4276726"/>
          </a:xfrm>
        </p:spPr>
        <p:txBody>
          <a:bodyPr anchor="t" anchorCtr="0">
            <a:normAutofit/>
          </a:bodyPr>
          <a:lstStyle>
            <a:lvl1pPr>
              <a:defRPr sz="2000" b="1" i="0" baseline="0">
                <a:latin typeface="Calibri" panose="020F0502020204030204" pitchFamily="34" charset="0"/>
                <a:ea typeface="微軟正黑體" panose="020B0604030504040204" pitchFamily="34" charset="-120"/>
              </a:defRPr>
            </a:lvl1pPr>
            <a:lvl2pPr>
              <a:defRPr sz="2000" b="1" i="0" baseline="0">
                <a:latin typeface="Calibri" panose="020F0502020204030204" pitchFamily="34" charset="0"/>
                <a:ea typeface="微軟正黑體" panose="020B0604030504040204" pitchFamily="34" charset="-120"/>
              </a:defRPr>
            </a:lvl2pPr>
            <a:lvl3pPr>
              <a:defRPr sz="2000" b="1" i="0" baseline="0">
                <a:latin typeface="Calibri" panose="020F0502020204030204" pitchFamily="34" charset="0"/>
                <a:ea typeface="微軟正黑體" panose="020B0604030504040204" pitchFamily="34" charset="-120"/>
              </a:defRPr>
            </a:lvl3pPr>
            <a:lvl4pPr>
              <a:defRPr sz="2000" b="1" i="0" baseline="0">
                <a:latin typeface="Calibri" panose="020F0502020204030204" pitchFamily="34" charset="0"/>
                <a:ea typeface="微軟正黑體" panose="020B0604030504040204" pitchFamily="34" charset="-120"/>
              </a:defRPr>
            </a:lvl4pPr>
            <a:lvl5pPr>
              <a:defRPr sz="2000" b="1" i="0" baseline="0">
                <a:latin typeface="Calibri" panose="020F0502020204030204" pitchFamily="34" charset="0"/>
                <a:ea typeface="微軟正黑體" panose="020B0604030504040204" pitchFamily="34" charset="-120"/>
              </a:defRPr>
            </a:lvl5p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10"/>
          </p:nvPr>
        </p:nvSpPr>
        <p:spPr>
          <a:xfrm>
            <a:off x="9437385" y="6359525"/>
            <a:ext cx="1600200" cy="377825"/>
          </a:xfrm>
        </p:spPr>
        <p:txBody>
          <a:bodyPr/>
          <a:lstStyle/>
          <a:p>
            <a:fld id="{60626961-6FC6-4392-9055-B96BF38A506A}" type="datetime1">
              <a:rPr lang="zh-TW" altLang="en-US" smtClean="0"/>
              <a:t>2019/3/26</a:t>
            </a:fld>
            <a:endParaRPr lang="zh-TW" altLang="en-US"/>
          </a:p>
        </p:txBody>
      </p:sp>
      <p:sp>
        <p:nvSpPr>
          <p:cNvPr id="5" name="Footer Placeholder 4"/>
          <p:cNvSpPr>
            <a:spLocks noGrp="1"/>
          </p:cNvSpPr>
          <p:nvPr>
            <p:ph type="ftr" sz="quarter" idx="11"/>
          </p:nvPr>
        </p:nvSpPr>
        <p:spPr>
          <a:xfrm>
            <a:off x="1403957" y="6318051"/>
            <a:ext cx="7827659" cy="377825"/>
          </a:xfrm>
        </p:spPr>
        <p:txBody>
          <a:bodyPr/>
          <a:lstStyle/>
          <a:p>
            <a:endParaRPr lang="zh-TW" altLang="en-US"/>
          </a:p>
        </p:txBody>
      </p:sp>
      <p:sp>
        <p:nvSpPr>
          <p:cNvPr id="6" name="Slide Number Placeholder 5"/>
          <p:cNvSpPr>
            <a:spLocks noGrp="1"/>
          </p:cNvSpPr>
          <p:nvPr>
            <p:ph type="sldNum" sz="quarter" idx="12"/>
          </p:nvPr>
        </p:nvSpPr>
        <p:spPr>
          <a:xfrm>
            <a:off x="90789" y="6359525"/>
            <a:ext cx="551167" cy="377825"/>
          </a:xfrm>
        </p:spPr>
        <p:txBody>
          <a:bodyPr/>
          <a:lstStyle/>
          <a:p>
            <a:fld id="{B46F9DC6-640A-4F5D-B8B1-0FE26FE6032C}" type="slidenum">
              <a:rPr lang="zh-TW" altLang="en-US" smtClean="0"/>
              <a:t>‹#›</a:t>
            </a:fld>
            <a:endParaRPr lang="zh-TW" altLang="en-US"/>
          </a:p>
        </p:txBody>
      </p:sp>
      <p:sp>
        <p:nvSpPr>
          <p:cNvPr id="8" name="文字方塊 7"/>
          <p:cNvSpPr txBox="1"/>
          <p:nvPr/>
        </p:nvSpPr>
        <p:spPr>
          <a:xfrm>
            <a:off x="7561262" y="5411450"/>
            <a:ext cx="4931228" cy="1446550"/>
          </a:xfrm>
          <a:prstGeom prst="rect">
            <a:avLst/>
          </a:prstGeom>
          <a:noFill/>
        </p:spPr>
        <p:txBody>
          <a:bodyPr wrap="square" rtlCol="0">
            <a:spAutoFit/>
          </a:bodyPr>
          <a:lstStyle/>
          <a:p>
            <a:r>
              <a:rPr lang="en-US" altLang="zh-TW" sz="8800" dirty="0">
                <a:solidFill>
                  <a:schemeClr val="tx1">
                    <a:alpha val="11000"/>
                  </a:schemeClr>
                </a:solidFill>
                <a:latin typeface="Arial Black" panose="020B0A04020102020204" pitchFamily="34" charset="0"/>
              </a:rPr>
              <a:t>NPUST</a:t>
            </a:r>
            <a:endParaRPr lang="zh-TW" altLang="en-US" sz="8800" dirty="0">
              <a:solidFill>
                <a:schemeClr val="tx1">
                  <a:alpha val="11000"/>
                </a:schemeClr>
              </a:solidFill>
              <a:latin typeface="Arial Black" panose="020B0A04020102020204" pitchFamily="34" charset="0"/>
            </a:endParaRPr>
          </a:p>
        </p:txBody>
      </p:sp>
    </p:spTree>
    <p:extLst>
      <p:ext uri="{BB962C8B-B14F-4D97-AF65-F5344CB8AC3E}">
        <p14:creationId xmlns:p14="http://schemas.microsoft.com/office/powerpoint/2010/main" val="656867425"/>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大綱">
    <p:bg>
      <p:bgPr>
        <a:gradFill flip="none" rotWithShape="1">
          <a:gsLst>
            <a:gs pos="10000">
              <a:schemeClr val="bg2">
                <a:lumMod val="75000"/>
              </a:schemeClr>
            </a:gs>
            <a:gs pos="100000">
              <a:schemeClr val="accent1">
                <a:lumMod val="50000"/>
              </a:schemeClr>
            </a:gs>
          </a:gsLst>
          <a:lin ang="6120000" scaled="1"/>
          <a:tileRect/>
        </a:grad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dirty="0"/>
          </a:p>
        </p:txBody>
      </p:sp>
      <p:sp>
        <p:nvSpPr>
          <p:cNvPr id="3" name="日期版面配置區 2"/>
          <p:cNvSpPr>
            <a:spLocks noGrp="1"/>
          </p:cNvSpPr>
          <p:nvPr>
            <p:ph type="dt" sz="half" idx="10"/>
          </p:nvPr>
        </p:nvSpPr>
        <p:spPr>
          <a:xfrm>
            <a:off x="10364672" y="6273985"/>
            <a:ext cx="1600200" cy="377825"/>
          </a:xfrm>
        </p:spPr>
        <p:txBody>
          <a:bodyPr/>
          <a:lstStyle/>
          <a:p>
            <a:fld id="{C33078CD-AF5B-465E-A6F5-AA9DB662EAFD}" type="datetime1">
              <a:rPr lang="zh-TW" altLang="en-US" smtClean="0"/>
              <a:t>2019/3/26</a:t>
            </a:fld>
            <a:endParaRPr lang="zh-TW" altLang="en-US"/>
          </a:p>
        </p:txBody>
      </p:sp>
      <p:sp>
        <p:nvSpPr>
          <p:cNvPr id="4" name="頁尾版面配置區 3"/>
          <p:cNvSpPr>
            <a:spLocks noGrp="1"/>
          </p:cNvSpPr>
          <p:nvPr>
            <p:ph type="ftr" sz="quarter" idx="11"/>
          </p:nvPr>
        </p:nvSpPr>
        <p:spPr>
          <a:xfrm>
            <a:off x="1837683" y="6248398"/>
            <a:ext cx="7827659" cy="377825"/>
          </a:xfrm>
        </p:spPr>
        <p:txBody>
          <a:bodyPr/>
          <a:lstStyle/>
          <a:p>
            <a:endParaRPr lang="zh-TW" altLang="en-US"/>
          </a:p>
        </p:txBody>
      </p:sp>
      <p:sp>
        <p:nvSpPr>
          <p:cNvPr id="5" name="投影片編號版面配置區 4"/>
          <p:cNvSpPr>
            <a:spLocks noGrp="1"/>
          </p:cNvSpPr>
          <p:nvPr>
            <p:ph type="sldNum" sz="quarter" idx="12"/>
          </p:nvPr>
        </p:nvSpPr>
        <p:spPr>
          <a:xfrm>
            <a:off x="160677" y="6248399"/>
            <a:ext cx="551167" cy="377825"/>
          </a:xfrm>
        </p:spPr>
        <p:txBody>
          <a:bodyPr/>
          <a:lstStyle/>
          <a:p>
            <a:fld id="{B46F9DC6-640A-4F5D-B8B1-0FE26FE6032C}" type="slidenum">
              <a:rPr lang="zh-TW" altLang="en-US" smtClean="0"/>
              <a:t>‹#›</a:t>
            </a:fld>
            <a:endParaRPr lang="zh-TW" altLang="en-US"/>
          </a:p>
        </p:txBody>
      </p:sp>
      <p:sp>
        <p:nvSpPr>
          <p:cNvPr id="7" name="內容版面配置區 6"/>
          <p:cNvSpPr>
            <a:spLocks noGrp="1"/>
          </p:cNvSpPr>
          <p:nvPr>
            <p:ph sz="quarter" idx="13"/>
          </p:nvPr>
        </p:nvSpPr>
        <p:spPr>
          <a:xfrm>
            <a:off x="711200" y="1954213"/>
            <a:ext cx="10207625" cy="3917950"/>
          </a:xfrm>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dirty="0"/>
          </a:p>
        </p:txBody>
      </p:sp>
      <p:pic>
        <p:nvPicPr>
          <p:cNvPr id="10"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0" y="0"/>
            <a:ext cx="12188825" cy="6856214"/>
          </a:xfrm>
          <a:prstGeom prst="rect">
            <a:avLst/>
          </a:prstGeom>
        </p:spPr>
      </p:pic>
      <p:sp>
        <p:nvSpPr>
          <p:cNvPr id="8" name="文字方塊 7"/>
          <p:cNvSpPr txBox="1"/>
          <p:nvPr/>
        </p:nvSpPr>
        <p:spPr>
          <a:xfrm>
            <a:off x="7561262" y="5411450"/>
            <a:ext cx="4931228" cy="1446550"/>
          </a:xfrm>
          <a:prstGeom prst="rect">
            <a:avLst/>
          </a:prstGeom>
          <a:noFill/>
        </p:spPr>
        <p:txBody>
          <a:bodyPr wrap="square" rtlCol="0">
            <a:spAutoFit/>
          </a:bodyPr>
          <a:lstStyle/>
          <a:p>
            <a:r>
              <a:rPr lang="en-US" altLang="zh-TW" sz="8800" dirty="0">
                <a:solidFill>
                  <a:schemeClr val="tx1">
                    <a:alpha val="11000"/>
                  </a:schemeClr>
                </a:solidFill>
                <a:latin typeface="Arial Black" panose="020B0A04020102020204" pitchFamily="34" charset="0"/>
              </a:rPr>
              <a:t>NPUST</a:t>
            </a:r>
            <a:endParaRPr lang="zh-TW" altLang="en-US" sz="8800" dirty="0">
              <a:solidFill>
                <a:schemeClr val="tx1">
                  <a:alpha val="11000"/>
                </a:schemeClr>
              </a:solidFill>
              <a:latin typeface="Arial Black" panose="020B0A04020102020204" pitchFamily="34" charset="0"/>
            </a:endParaRPr>
          </a:p>
        </p:txBody>
      </p:sp>
    </p:spTree>
    <p:extLst>
      <p:ext uri="{BB962C8B-B14F-4D97-AF65-F5344CB8AC3E}">
        <p14:creationId xmlns:p14="http://schemas.microsoft.com/office/powerpoint/2010/main" val="2614770404"/>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Obj" preserve="1">
  <p:cSld name="內文-兩項物件">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zh-TW" altLang="en-US" smtClean="0"/>
              <a:t>按一下以編輯母片標題樣式</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5" name="Date Placeholder 4"/>
          <p:cNvSpPr>
            <a:spLocks noGrp="1"/>
          </p:cNvSpPr>
          <p:nvPr>
            <p:ph type="dt" sz="half" idx="10"/>
          </p:nvPr>
        </p:nvSpPr>
        <p:spPr>
          <a:xfrm>
            <a:off x="10266060" y="6278229"/>
            <a:ext cx="1600200" cy="377825"/>
          </a:xfrm>
        </p:spPr>
        <p:txBody>
          <a:bodyPr/>
          <a:lstStyle/>
          <a:p>
            <a:fld id="{7F87CC1C-12D9-46D1-9896-40349078BB29}" type="datetime1">
              <a:rPr lang="zh-TW" altLang="en-US" smtClean="0"/>
              <a:t>2019/3/26</a:t>
            </a:fld>
            <a:endParaRPr lang="zh-TW" altLang="en-US"/>
          </a:p>
        </p:txBody>
      </p:sp>
      <p:sp>
        <p:nvSpPr>
          <p:cNvPr id="6" name="Footer Placeholder 5"/>
          <p:cNvSpPr>
            <a:spLocks noGrp="1"/>
          </p:cNvSpPr>
          <p:nvPr>
            <p:ph type="ftr" sz="quarter" idx="11"/>
          </p:nvPr>
        </p:nvSpPr>
        <p:spPr>
          <a:xfrm>
            <a:off x="1069041" y="6278229"/>
            <a:ext cx="7827659" cy="377825"/>
          </a:xfrm>
        </p:spPr>
        <p:txBody>
          <a:bodyPr/>
          <a:lstStyle/>
          <a:p>
            <a:endParaRPr lang="zh-TW" altLang="en-US"/>
          </a:p>
        </p:txBody>
      </p:sp>
      <p:sp>
        <p:nvSpPr>
          <p:cNvPr id="7" name="Slide Number Placeholder 6"/>
          <p:cNvSpPr>
            <a:spLocks noGrp="1"/>
          </p:cNvSpPr>
          <p:nvPr>
            <p:ph type="sldNum" sz="quarter" idx="12"/>
          </p:nvPr>
        </p:nvSpPr>
        <p:spPr>
          <a:xfrm>
            <a:off x="134634" y="6327774"/>
            <a:ext cx="551167" cy="377825"/>
          </a:xfrm>
        </p:spPr>
        <p:txBody>
          <a:bodyPr/>
          <a:lstStyle/>
          <a:p>
            <a:fld id="{B46F9DC6-640A-4F5D-B8B1-0FE26FE6032C}" type="slidenum">
              <a:rPr lang="zh-TW" altLang="en-US" smtClean="0"/>
              <a:t>‹#›</a:t>
            </a:fld>
            <a:endParaRPr lang="zh-TW" altLang="en-US"/>
          </a:p>
        </p:txBody>
      </p:sp>
    </p:spTree>
    <p:extLst>
      <p:ext uri="{BB962C8B-B14F-4D97-AF65-F5344CB8AC3E}">
        <p14:creationId xmlns:p14="http://schemas.microsoft.com/office/powerpoint/2010/main" val="392928529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TW" altLang="en-US" smtClean="0"/>
              <a:t>按一下以編輯母片標題樣式</a:t>
            </a:r>
            <a:endParaRPr lang="en-US" dirty="0"/>
          </a:p>
        </p:txBody>
      </p:sp>
      <p:sp>
        <p:nvSpPr>
          <p:cNvPr id="3" name="Text Placeholder 2"/>
          <p:cNvSpPr>
            <a:spLocks noGrp="1"/>
          </p:cNvSpPr>
          <p:nvPr>
            <p:ph type="body" idx="1" hasCustomPrompt="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5" name="Text Placeholder 4"/>
          <p:cNvSpPr>
            <a:spLocks noGrp="1"/>
          </p:cNvSpPr>
          <p:nvPr>
            <p:ph type="body" sz="quarter" idx="3" hasCustomPrompt="1"/>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7" name="Date Placeholder 6"/>
          <p:cNvSpPr>
            <a:spLocks noGrp="1"/>
          </p:cNvSpPr>
          <p:nvPr>
            <p:ph type="dt" sz="half" idx="10"/>
          </p:nvPr>
        </p:nvSpPr>
        <p:spPr/>
        <p:txBody>
          <a:bodyPr/>
          <a:lstStyle/>
          <a:p>
            <a:fld id="{1DC3799F-BF25-4AC1-8B0C-EE3205F9541B}" type="datetime1">
              <a:rPr lang="zh-TW" altLang="en-US" smtClean="0"/>
              <a:t>2019/3/26</a:t>
            </a:fld>
            <a:endParaRPr lang="zh-TW" altLang="en-US"/>
          </a:p>
        </p:txBody>
      </p:sp>
      <p:sp>
        <p:nvSpPr>
          <p:cNvPr id="8" name="Footer Placeholder 7"/>
          <p:cNvSpPr>
            <a:spLocks noGrp="1"/>
          </p:cNvSpPr>
          <p:nvPr>
            <p:ph type="ftr" sz="quarter" idx="11"/>
          </p:nvPr>
        </p:nvSpPr>
        <p:spPr/>
        <p:txBody>
          <a:bodyPr/>
          <a:lstStyle/>
          <a:p>
            <a:endParaRPr lang="zh-TW" altLang="en-US"/>
          </a:p>
        </p:txBody>
      </p:sp>
      <p:sp>
        <p:nvSpPr>
          <p:cNvPr id="9" name="Slide Number Placeholder 8"/>
          <p:cNvSpPr>
            <a:spLocks noGrp="1"/>
          </p:cNvSpPr>
          <p:nvPr>
            <p:ph type="sldNum" sz="quarter" idx="12"/>
          </p:nvPr>
        </p:nvSpPr>
        <p:spPr/>
        <p:txBody>
          <a:bodyPr/>
          <a:lstStyle/>
          <a:p>
            <a:fld id="{B46F9DC6-640A-4F5D-B8B1-0FE26FE6032C}" type="slidenum">
              <a:rPr lang="zh-TW" altLang="en-US" smtClean="0"/>
              <a:t>‹#›</a:t>
            </a:fld>
            <a:endParaRPr lang="zh-TW" altLang="en-US"/>
          </a:p>
        </p:txBody>
      </p:sp>
    </p:spTree>
    <p:extLst>
      <p:ext uri="{BB962C8B-B14F-4D97-AF65-F5344CB8AC3E}">
        <p14:creationId xmlns:p14="http://schemas.microsoft.com/office/powerpoint/2010/main" val="1096792105"/>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zh-TW" altLang="en-US" smtClean="0"/>
              <a:t>按一下以編輯母片標題樣式</a:t>
            </a:r>
            <a:endParaRPr lang="en-US" dirty="0"/>
          </a:p>
        </p:txBody>
      </p:sp>
      <p:sp>
        <p:nvSpPr>
          <p:cNvPr id="3" name="Date Placeholder 2"/>
          <p:cNvSpPr>
            <a:spLocks noGrp="1"/>
          </p:cNvSpPr>
          <p:nvPr>
            <p:ph type="dt" sz="half" idx="10"/>
          </p:nvPr>
        </p:nvSpPr>
        <p:spPr/>
        <p:txBody>
          <a:bodyPr/>
          <a:lstStyle/>
          <a:p>
            <a:fld id="{A0B69F38-F32D-4AF1-8CCE-D0651F1915F2}" type="datetime1">
              <a:rPr lang="zh-TW" altLang="en-US" smtClean="0"/>
              <a:t>2019/3/26</a:t>
            </a:fld>
            <a:endParaRPr lang="zh-TW" altLang="en-US"/>
          </a:p>
        </p:txBody>
      </p:sp>
      <p:sp>
        <p:nvSpPr>
          <p:cNvPr id="4" name="Footer Placeholder 3"/>
          <p:cNvSpPr>
            <a:spLocks noGrp="1"/>
          </p:cNvSpPr>
          <p:nvPr>
            <p:ph type="ftr" sz="quarter" idx="11"/>
          </p:nvPr>
        </p:nvSpPr>
        <p:spPr/>
        <p:txBody>
          <a:bodyPr/>
          <a:lstStyle/>
          <a:p>
            <a:endParaRPr lang="zh-TW" altLang="en-US"/>
          </a:p>
        </p:txBody>
      </p:sp>
    </p:spTree>
    <p:extLst>
      <p:ext uri="{BB962C8B-B14F-4D97-AF65-F5344CB8AC3E}">
        <p14:creationId xmlns:p14="http://schemas.microsoft.com/office/powerpoint/2010/main" val="7461062"/>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74CB6339-4A24-466A-B919-21E087F75BF9}" type="datetime1">
              <a:rPr lang="zh-TW" altLang="en-US" smtClean="0"/>
              <a:t>2019/3/26</a:t>
            </a:fld>
            <a:endParaRPr lang="zh-TW" altLang="en-US"/>
          </a:p>
        </p:txBody>
      </p:sp>
      <p:sp>
        <p:nvSpPr>
          <p:cNvPr id="3" name="Footer Placeholder 2"/>
          <p:cNvSpPr>
            <a:spLocks noGrp="1"/>
          </p:cNvSpPr>
          <p:nvPr>
            <p:ph type="ftr" sz="quarter" idx="11"/>
          </p:nvPr>
        </p:nvSpPr>
        <p:spPr/>
        <p:txBody>
          <a:bodyPr/>
          <a:lstStyle/>
          <a:p>
            <a:endParaRPr lang="zh-TW" altLang="en-US"/>
          </a:p>
        </p:txBody>
      </p:sp>
      <p:sp>
        <p:nvSpPr>
          <p:cNvPr id="4" name="Slide Number Placeholder 3"/>
          <p:cNvSpPr>
            <a:spLocks noGrp="1"/>
          </p:cNvSpPr>
          <p:nvPr>
            <p:ph type="sldNum" sz="quarter" idx="12"/>
          </p:nvPr>
        </p:nvSpPr>
        <p:spPr/>
        <p:txBody>
          <a:bodyPr/>
          <a:lstStyle/>
          <a:p>
            <a:fld id="{B46F9DC6-640A-4F5D-B8B1-0FE26FE6032C}" type="slidenum">
              <a:rPr lang="zh-TW" altLang="en-US" smtClean="0"/>
              <a:t>‹#›</a:t>
            </a:fld>
            <a:endParaRPr lang="zh-TW" altLang="en-US"/>
          </a:p>
        </p:txBody>
      </p:sp>
    </p:spTree>
    <p:extLst>
      <p:ext uri="{BB962C8B-B14F-4D97-AF65-F5344CB8AC3E}">
        <p14:creationId xmlns:p14="http://schemas.microsoft.com/office/powerpoint/2010/main" val="1704824506"/>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zh-TW" altLang="en-US" smtClean="0"/>
              <a:t>按一下以編輯母片標題樣式</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編輯母片文字樣式</a:t>
            </a:r>
          </a:p>
        </p:txBody>
      </p:sp>
      <p:sp>
        <p:nvSpPr>
          <p:cNvPr id="5" name="Date Placeholder 4"/>
          <p:cNvSpPr>
            <a:spLocks noGrp="1"/>
          </p:cNvSpPr>
          <p:nvPr>
            <p:ph type="dt" sz="half" idx="10"/>
          </p:nvPr>
        </p:nvSpPr>
        <p:spPr/>
        <p:txBody>
          <a:bodyPr/>
          <a:lstStyle/>
          <a:p>
            <a:fld id="{85A04749-D8BE-4E61-88DA-E9F12394043A}" type="datetime1">
              <a:rPr lang="zh-TW" altLang="en-US" smtClean="0"/>
              <a:t>2019/3/26</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B46F9DC6-640A-4F5D-B8B1-0FE26FE6032C}" type="slidenum">
              <a:rPr lang="zh-TW" altLang="en-US" smtClean="0"/>
              <a:t>‹#›</a:t>
            </a:fld>
            <a:endParaRPr lang="zh-TW" altLang="en-US"/>
          </a:p>
        </p:txBody>
      </p:sp>
    </p:spTree>
    <p:extLst>
      <p:ext uri="{BB962C8B-B14F-4D97-AF65-F5344CB8AC3E}">
        <p14:creationId xmlns:p14="http://schemas.microsoft.com/office/powerpoint/2010/main" val="2281292978"/>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zh-TW" altLang="en-US" smtClean="0"/>
              <a:t>按一下以編輯母片標題樣式</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TW" altLang="en-US" smtClean="0"/>
              <a:t>按一下圖示以新增圖片</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編輯母片文字樣式</a:t>
            </a:r>
          </a:p>
        </p:txBody>
      </p:sp>
      <p:sp>
        <p:nvSpPr>
          <p:cNvPr id="5" name="Date Placeholder 4"/>
          <p:cNvSpPr>
            <a:spLocks noGrp="1"/>
          </p:cNvSpPr>
          <p:nvPr>
            <p:ph type="dt" sz="half" idx="10"/>
          </p:nvPr>
        </p:nvSpPr>
        <p:spPr/>
        <p:txBody>
          <a:bodyPr/>
          <a:lstStyle/>
          <a:p>
            <a:fld id="{E30E7226-D560-4CA2-A816-7347E4EF1ECD}" type="datetime1">
              <a:rPr lang="zh-TW" altLang="en-US" smtClean="0"/>
              <a:t>2019/3/26</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B46F9DC6-640A-4F5D-B8B1-0FE26FE6032C}" type="slidenum">
              <a:rPr lang="zh-TW" altLang="en-US" smtClean="0"/>
              <a:t>‹#›</a:t>
            </a:fld>
            <a:endParaRPr lang="zh-TW" altLang="en-US"/>
          </a:p>
        </p:txBody>
      </p:sp>
    </p:spTree>
    <p:extLst>
      <p:ext uri="{BB962C8B-B14F-4D97-AF65-F5344CB8AC3E}">
        <p14:creationId xmlns:p14="http://schemas.microsoft.com/office/powerpoint/2010/main" val="21322584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比對">
    <p:bg>
      <p:bgPr>
        <a:gradFill flip="none" rotWithShape="1">
          <a:gsLst>
            <a:gs pos="10000">
              <a:schemeClr val="bg2">
                <a:lumMod val="75000"/>
              </a:schemeClr>
            </a:gs>
            <a:gs pos="100000">
              <a:srgbClr val="666699"/>
            </a:gs>
          </a:gsLst>
          <a:lin ang="6120000" scaled="1"/>
          <a:tileRect/>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TW" altLang="en-US" smtClean="0"/>
              <a:t>按一下以編輯母片標題樣式</a:t>
            </a:r>
            <a:endParaRPr lang="en-US" dirty="0"/>
          </a:p>
        </p:txBody>
      </p:sp>
      <p:sp>
        <p:nvSpPr>
          <p:cNvPr id="3" name="Text Placeholder 2"/>
          <p:cNvSpPr>
            <a:spLocks noGrp="1"/>
          </p:cNvSpPr>
          <p:nvPr>
            <p:ph type="body" idx="1" hasCustomPrompt="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5" name="Text Placeholder 4"/>
          <p:cNvSpPr>
            <a:spLocks noGrp="1"/>
          </p:cNvSpPr>
          <p:nvPr>
            <p:ph type="body" sz="quarter" idx="3" hasCustomPrompt="1"/>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7" name="Date Placeholder 6"/>
          <p:cNvSpPr>
            <a:spLocks noGrp="1"/>
          </p:cNvSpPr>
          <p:nvPr>
            <p:ph type="dt" sz="half" idx="10"/>
          </p:nvPr>
        </p:nvSpPr>
        <p:spPr/>
        <p:txBody>
          <a:bodyPr/>
          <a:lstStyle/>
          <a:p>
            <a:fld id="{9DB2F93B-11C2-441A-B631-C72BA0DCBAFE}" type="datetime1">
              <a:rPr lang="zh-TW" altLang="en-US" smtClean="0"/>
              <a:t>2019/3/26</a:t>
            </a:fld>
            <a:endParaRPr lang="zh-TW" altLang="en-US"/>
          </a:p>
        </p:txBody>
      </p:sp>
      <p:sp>
        <p:nvSpPr>
          <p:cNvPr id="8" name="Footer Placeholder 7"/>
          <p:cNvSpPr>
            <a:spLocks noGrp="1"/>
          </p:cNvSpPr>
          <p:nvPr>
            <p:ph type="ftr" sz="quarter" idx="11"/>
          </p:nvPr>
        </p:nvSpPr>
        <p:spPr/>
        <p:txBody>
          <a:bodyPr/>
          <a:lstStyle/>
          <a:p>
            <a:endParaRPr lang="zh-TW" altLang="en-US"/>
          </a:p>
        </p:txBody>
      </p:sp>
      <p:sp>
        <p:nvSpPr>
          <p:cNvPr id="9" name="Slide Number Placeholder 8"/>
          <p:cNvSpPr>
            <a:spLocks noGrp="1"/>
          </p:cNvSpPr>
          <p:nvPr>
            <p:ph type="sldNum" sz="quarter" idx="12"/>
          </p:nvPr>
        </p:nvSpPr>
        <p:spPr/>
        <p:txBody>
          <a:bodyPr/>
          <a:lstStyle/>
          <a:p>
            <a:fld id="{EB02E127-2F89-4696-B751-2E4B97A7D04D}" type="slidenum">
              <a:rPr lang="zh-TW" altLang="en-US" smtClean="0"/>
              <a:t>‹#›</a:t>
            </a:fld>
            <a:endParaRPr lang="zh-TW" altLang="en-US"/>
          </a:p>
        </p:txBody>
      </p:sp>
    </p:spTree>
    <p:extLst>
      <p:ext uri="{BB962C8B-B14F-4D97-AF65-F5344CB8AC3E}">
        <p14:creationId xmlns:p14="http://schemas.microsoft.com/office/powerpoint/2010/main" val="3464889254"/>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全景圖片 (含標題)">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zh-TW" altLang="en-US" smtClean="0"/>
              <a:t>按一下以編輯母片標題樣式</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TW" altLang="en-US" smtClean="0"/>
              <a:t>按一下圖示以新增圖片</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編輯母片文字樣式</a:t>
            </a:r>
          </a:p>
        </p:txBody>
      </p:sp>
      <p:sp>
        <p:nvSpPr>
          <p:cNvPr id="5" name="Date Placeholder 4"/>
          <p:cNvSpPr>
            <a:spLocks noGrp="1"/>
          </p:cNvSpPr>
          <p:nvPr>
            <p:ph type="dt" sz="half" idx="10"/>
          </p:nvPr>
        </p:nvSpPr>
        <p:spPr/>
        <p:txBody>
          <a:bodyPr/>
          <a:lstStyle/>
          <a:p>
            <a:fld id="{A143625A-19AB-4A48-8ADF-9DDE6DB2E563}" type="datetime1">
              <a:rPr lang="zh-TW" altLang="en-US" smtClean="0"/>
              <a:t>2019/3/26</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B46F9DC6-640A-4F5D-B8B1-0FE26FE6032C}" type="slidenum">
              <a:rPr lang="zh-TW" altLang="en-US" smtClean="0"/>
              <a:t>‹#›</a:t>
            </a:fld>
            <a:endParaRPr lang="zh-TW" altLang="en-US"/>
          </a:p>
        </p:txBody>
      </p:sp>
    </p:spTree>
    <p:extLst>
      <p:ext uri="{BB962C8B-B14F-4D97-AF65-F5344CB8AC3E}">
        <p14:creationId xmlns:p14="http://schemas.microsoft.com/office/powerpoint/2010/main" val="3847348915"/>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標題與說明文字">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zh-TW" altLang="en-US" smtClean="0"/>
              <a:t>按一下以編輯母片標題樣式</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smtClean="0"/>
              <a:t>編輯母片文字樣式</a:t>
            </a:r>
          </a:p>
        </p:txBody>
      </p:sp>
      <p:sp>
        <p:nvSpPr>
          <p:cNvPr id="4" name="Date Placeholder 3"/>
          <p:cNvSpPr>
            <a:spLocks noGrp="1"/>
          </p:cNvSpPr>
          <p:nvPr>
            <p:ph type="dt" sz="half" idx="10"/>
          </p:nvPr>
        </p:nvSpPr>
        <p:spPr/>
        <p:txBody>
          <a:bodyPr/>
          <a:lstStyle/>
          <a:p>
            <a:fld id="{3E0F5E00-6952-448D-AED6-95B2369AAE14}" type="datetime1">
              <a:rPr lang="zh-TW" altLang="en-US" smtClean="0"/>
              <a:t>2019/3/26</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B46F9DC6-640A-4F5D-B8B1-0FE26FE6032C}" type="slidenum">
              <a:rPr lang="zh-TW" altLang="en-US" smtClean="0"/>
              <a:t>‹#›</a:t>
            </a:fld>
            <a:endParaRPr lang="zh-TW" altLang="en-US"/>
          </a:p>
        </p:txBody>
      </p:sp>
    </p:spTree>
    <p:extLst>
      <p:ext uri="{BB962C8B-B14F-4D97-AF65-F5344CB8AC3E}">
        <p14:creationId xmlns:p14="http://schemas.microsoft.com/office/powerpoint/2010/main" val="2583905389"/>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引述 (含標題)">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zh-TW" altLang="en-US" smtClean="0"/>
              <a:t>按一下以編輯母片標題樣式</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TW" altLang="en-US" smtClean="0"/>
              <a:t>編輯母片文字樣式</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smtClean="0"/>
              <a:t>編輯母片文字樣式</a:t>
            </a:r>
          </a:p>
        </p:txBody>
      </p:sp>
      <p:sp>
        <p:nvSpPr>
          <p:cNvPr id="4" name="Date Placeholder 3"/>
          <p:cNvSpPr>
            <a:spLocks noGrp="1"/>
          </p:cNvSpPr>
          <p:nvPr>
            <p:ph type="dt" sz="half" idx="10"/>
          </p:nvPr>
        </p:nvSpPr>
        <p:spPr/>
        <p:txBody>
          <a:bodyPr/>
          <a:lstStyle/>
          <a:p>
            <a:fld id="{AFE92A03-4993-4DD3-9ADE-CB58E46CA5D3}" type="datetime1">
              <a:rPr lang="zh-TW" altLang="en-US" smtClean="0"/>
              <a:t>2019/3/26</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B46F9DC6-640A-4F5D-B8B1-0FE26FE6032C}" type="slidenum">
              <a:rPr lang="zh-TW" altLang="en-US" smtClean="0"/>
              <a:t>‹#›</a:t>
            </a:fld>
            <a:endParaRPr lang="zh-TW" altLang="en-US"/>
          </a:p>
        </p:txBody>
      </p:sp>
    </p:spTree>
    <p:extLst>
      <p:ext uri="{BB962C8B-B14F-4D97-AF65-F5344CB8AC3E}">
        <p14:creationId xmlns:p14="http://schemas.microsoft.com/office/powerpoint/2010/main" val="2946112177"/>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zh-TW" altLang="en-US" smtClean="0"/>
              <a:t>按一下以編輯母片標題樣式</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smtClean="0"/>
              <a:t>編輯母片文字樣式</a:t>
            </a:r>
          </a:p>
        </p:txBody>
      </p:sp>
      <p:sp>
        <p:nvSpPr>
          <p:cNvPr id="4" name="Date Placeholder 3"/>
          <p:cNvSpPr>
            <a:spLocks noGrp="1"/>
          </p:cNvSpPr>
          <p:nvPr>
            <p:ph type="dt" sz="half" idx="10"/>
          </p:nvPr>
        </p:nvSpPr>
        <p:spPr/>
        <p:txBody>
          <a:bodyPr/>
          <a:lstStyle/>
          <a:p>
            <a:fld id="{FF87A753-B5AD-4EA4-AB6D-6947D040CB4B}" type="datetime1">
              <a:rPr lang="zh-TW" altLang="en-US" smtClean="0"/>
              <a:t>2019/3/26</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B46F9DC6-640A-4F5D-B8B1-0FE26FE6032C}" type="slidenum">
              <a:rPr lang="zh-TW" altLang="en-US" smtClean="0"/>
              <a:t>‹#›</a:t>
            </a:fld>
            <a:endParaRPr lang="zh-TW" altLang="en-US"/>
          </a:p>
        </p:txBody>
      </p:sp>
    </p:spTree>
    <p:extLst>
      <p:ext uri="{BB962C8B-B14F-4D97-AF65-F5344CB8AC3E}">
        <p14:creationId xmlns:p14="http://schemas.microsoft.com/office/powerpoint/2010/main" val="1248634914"/>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引述名片">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zh-TW" altLang="en-US" smtClean="0"/>
              <a:t>按一下以編輯母片標題樣式</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zh-TW" altLang="en-US" smtClean="0"/>
              <a:t>編輯母片文字樣式</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smtClean="0"/>
              <a:t>編輯母片文字樣式</a:t>
            </a:r>
          </a:p>
        </p:txBody>
      </p:sp>
      <p:sp>
        <p:nvSpPr>
          <p:cNvPr id="4" name="Date Placeholder 3"/>
          <p:cNvSpPr>
            <a:spLocks noGrp="1"/>
          </p:cNvSpPr>
          <p:nvPr>
            <p:ph type="dt" sz="half" idx="10"/>
          </p:nvPr>
        </p:nvSpPr>
        <p:spPr/>
        <p:txBody>
          <a:bodyPr/>
          <a:lstStyle/>
          <a:p>
            <a:fld id="{A6791285-B5B4-4ED3-B2A7-43A820BB20CA}" type="datetime1">
              <a:rPr lang="zh-TW" altLang="en-US" smtClean="0"/>
              <a:t>2019/3/26</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B46F9DC6-640A-4F5D-B8B1-0FE26FE6032C}" type="slidenum">
              <a:rPr lang="zh-TW" altLang="en-US" smtClean="0"/>
              <a:t>‹#›</a:t>
            </a:fld>
            <a:endParaRPr lang="zh-TW" altLang="en-US"/>
          </a:p>
        </p:txBody>
      </p:sp>
    </p:spTree>
    <p:extLst>
      <p:ext uri="{BB962C8B-B14F-4D97-AF65-F5344CB8AC3E}">
        <p14:creationId xmlns:p14="http://schemas.microsoft.com/office/powerpoint/2010/main" val="1119970342"/>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是非題">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zh-TW" altLang="en-US" smtClean="0"/>
              <a:t>按一下以編輯母片標題樣式</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zh-TW" altLang="en-US" smtClean="0"/>
              <a:t>編輯母片文字樣式</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smtClean="0"/>
              <a:t>編輯母片文字樣式</a:t>
            </a:r>
          </a:p>
        </p:txBody>
      </p:sp>
      <p:sp>
        <p:nvSpPr>
          <p:cNvPr id="4" name="Date Placeholder 3"/>
          <p:cNvSpPr>
            <a:spLocks noGrp="1"/>
          </p:cNvSpPr>
          <p:nvPr>
            <p:ph type="dt" sz="half" idx="10"/>
          </p:nvPr>
        </p:nvSpPr>
        <p:spPr/>
        <p:txBody>
          <a:bodyPr/>
          <a:lstStyle/>
          <a:p>
            <a:fld id="{6DDD01E3-55F8-40D0-B5CE-8D8B3779ECAE}" type="datetime1">
              <a:rPr lang="zh-TW" altLang="en-US" smtClean="0"/>
              <a:t>2019/3/26</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B46F9DC6-640A-4F5D-B8B1-0FE26FE6032C}" type="slidenum">
              <a:rPr lang="zh-TW" altLang="en-US" smtClean="0"/>
              <a:t>‹#›</a:t>
            </a:fld>
            <a:endParaRPr lang="zh-TW" altLang="en-US"/>
          </a:p>
        </p:txBody>
      </p:sp>
    </p:spTree>
    <p:extLst>
      <p:ext uri="{BB962C8B-B14F-4D97-AF65-F5344CB8AC3E}">
        <p14:creationId xmlns:p14="http://schemas.microsoft.com/office/powerpoint/2010/main" val="2246298031"/>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10"/>
          </p:nvPr>
        </p:nvSpPr>
        <p:spPr/>
        <p:txBody>
          <a:bodyPr/>
          <a:lstStyle/>
          <a:p>
            <a:fld id="{374642CC-D222-4344-B08C-0E19012EE4EF}" type="datetime1">
              <a:rPr lang="zh-TW" altLang="en-US" smtClean="0"/>
              <a:t>2019/3/26</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B46F9DC6-640A-4F5D-B8B1-0FE26FE6032C}" type="slidenum">
              <a:rPr lang="zh-TW" altLang="en-US" smtClean="0"/>
              <a:t>‹#›</a:t>
            </a:fld>
            <a:endParaRPr lang="zh-TW" altLang="en-US"/>
          </a:p>
        </p:txBody>
      </p:sp>
      <p:sp>
        <p:nvSpPr>
          <p:cNvPr id="8" name="Title 1"/>
          <p:cNvSpPr>
            <a:spLocks noGrp="1"/>
          </p:cNvSpPr>
          <p:nvPr>
            <p:ph type="title"/>
          </p:nvPr>
        </p:nvSpPr>
        <p:spPr>
          <a:xfrm>
            <a:off x="685801" y="609600"/>
            <a:ext cx="10131425" cy="1456267"/>
          </a:xfrm>
        </p:spPr>
        <p:txBody>
          <a:bodyPr/>
          <a:lstStyle/>
          <a:p>
            <a:r>
              <a:rPr lang="zh-TW" altLang="en-US" smtClean="0"/>
              <a:t>按一下以編輯母片標題樣式</a:t>
            </a:r>
            <a:endParaRPr lang="en-US" dirty="0"/>
          </a:p>
        </p:txBody>
      </p:sp>
    </p:spTree>
    <p:extLst>
      <p:ext uri="{BB962C8B-B14F-4D97-AF65-F5344CB8AC3E}">
        <p14:creationId xmlns:p14="http://schemas.microsoft.com/office/powerpoint/2010/main" val="930904811"/>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zh-TW" altLang="en-US" smtClean="0"/>
              <a:t>按一下以編輯母片標題樣式</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10"/>
          </p:nvPr>
        </p:nvSpPr>
        <p:spPr/>
        <p:txBody>
          <a:bodyPr/>
          <a:lstStyle/>
          <a:p>
            <a:fld id="{6D037CBA-9D04-4976-B746-42026DC630F8}" type="datetime1">
              <a:rPr lang="zh-TW" altLang="en-US" smtClean="0"/>
              <a:t>2019/3/26</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B46F9DC6-640A-4F5D-B8B1-0FE26FE6032C}" type="slidenum">
              <a:rPr lang="zh-TW" altLang="en-US" smtClean="0"/>
              <a:t>‹#›</a:t>
            </a:fld>
            <a:endParaRPr lang="zh-TW" altLang="en-US"/>
          </a:p>
        </p:txBody>
      </p:sp>
    </p:spTree>
    <p:extLst>
      <p:ext uri="{BB962C8B-B14F-4D97-AF65-F5344CB8AC3E}">
        <p14:creationId xmlns:p14="http://schemas.microsoft.com/office/powerpoint/2010/main" val="320471226"/>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Title 1"/>
          <p:cNvSpPr>
            <a:spLocks noGrp="1"/>
          </p:cNvSpPr>
          <p:nvPr>
            <p:ph type="ctrTitle"/>
          </p:nvPr>
        </p:nvSpPr>
        <p:spPr>
          <a:xfrm>
            <a:off x="1595269" y="1122363"/>
            <a:ext cx="9001462" cy="2387600"/>
          </a:xfrm>
        </p:spPr>
        <p:txBody>
          <a:bodyPr anchor="b">
            <a:normAutofit/>
          </a:bodyPr>
          <a:lstStyle>
            <a:lvl1pPr algn="ctr">
              <a:defRPr sz="4800"/>
            </a:lvl1pPr>
          </a:lstStyle>
          <a:p>
            <a:r>
              <a:rPr lang="zh-TW" altLang="en-US" smtClean="0"/>
              <a:t>按一下以編輯母片標題樣式</a:t>
            </a:r>
            <a:endParaRPr lang="en-US" dirty="0"/>
          </a:p>
        </p:txBody>
      </p:sp>
      <p:sp>
        <p:nvSpPr>
          <p:cNvPr id="3" name="Subtitle 2"/>
          <p:cNvSpPr>
            <a:spLocks noGrp="1"/>
          </p:cNvSpPr>
          <p:nvPr>
            <p:ph type="subTitle" idx="1"/>
          </p:nvPr>
        </p:nvSpPr>
        <p:spPr>
          <a:xfrm>
            <a:off x="1595269" y="3602038"/>
            <a:ext cx="9001462"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smtClean="0"/>
              <a:t>按一下以編輯母片副標題樣式</a:t>
            </a:r>
            <a:endParaRPr lang="en-US" dirty="0"/>
          </a:p>
        </p:txBody>
      </p:sp>
      <p:sp>
        <p:nvSpPr>
          <p:cNvPr id="4" name="Date Placeholder 3"/>
          <p:cNvSpPr>
            <a:spLocks noGrp="1"/>
          </p:cNvSpPr>
          <p:nvPr>
            <p:ph type="dt" sz="half" idx="10"/>
          </p:nvPr>
        </p:nvSpPr>
        <p:spPr/>
        <p:txBody>
          <a:bodyPr/>
          <a:lstStyle/>
          <a:p>
            <a:fld id="{0345460A-8D7C-488D-B00D-222F3D73B28D}" type="datetime1">
              <a:rPr lang="zh-TW" altLang="en-US" smtClean="0"/>
              <a:t>2019/3/26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666843088"/>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mtClean="0"/>
              <a:t>按一下以編輯母片標題樣式</a:t>
            </a:r>
            <a:endParaRPr lang="en-US" dirty="0"/>
          </a:p>
        </p:txBody>
      </p:sp>
      <p:sp>
        <p:nvSpPr>
          <p:cNvPr id="3" name="Content Placeholder 2"/>
          <p:cNvSpPr>
            <a:spLocks noGrp="1"/>
          </p:cNvSpPr>
          <p:nvPr>
            <p:ph idx="1"/>
          </p:nvPr>
        </p:nvSpPr>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10"/>
          </p:nvPr>
        </p:nvSpPr>
        <p:spPr/>
        <p:txBody>
          <a:bodyPr/>
          <a:lstStyle/>
          <a:p>
            <a:fld id="{A721CFC0-B172-4FBC-89AD-394ED2AB3263}" type="datetime1">
              <a:rPr lang="zh-TW" altLang="en-US" smtClean="0"/>
              <a:t>2019/3/26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1934416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只有標題">
    <p:bg>
      <p:bgPr>
        <a:gradFill flip="none" rotWithShape="1">
          <a:gsLst>
            <a:gs pos="10000">
              <a:schemeClr val="bg2">
                <a:lumMod val="75000"/>
              </a:schemeClr>
            </a:gs>
            <a:gs pos="100000">
              <a:srgbClr val="666699"/>
            </a:gs>
          </a:gsLst>
          <a:lin ang="6120000" scaled="1"/>
          <a:tileRect/>
        </a:gradFill>
        <a:effectLst/>
      </p:bgPr>
    </p:bg>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zh-TW" altLang="en-US" smtClean="0"/>
              <a:t>按一下以編輯母片標題樣式</a:t>
            </a:r>
            <a:endParaRPr lang="en-US" dirty="0"/>
          </a:p>
        </p:txBody>
      </p:sp>
      <p:sp>
        <p:nvSpPr>
          <p:cNvPr id="3" name="Date Placeholder 2"/>
          <p:cNvSpPr>
            <a:spLocks noGrp="1"/>
          </p:cNvSpPr>
          <p:nvPr>
            <p:ph type="dt" sz="half" idx="10"/>
          </p:nvPr>
        </p:nvSpPr>
        <p:spPr/>
        <p:txBody>
          <a:bodyPr/>
          <a:lstStyle/>
          <a:p>
            <a:fld id="{5889F638-0295-470E-ADEC-84E2A184E2CA}" type="datetime1">
              <a:rPr lang="zh-TW" altLang="en-US" smtClean="0"/>
              <a:t>2019/3/26</a:t>
            </a:fld>
            <a:endParaRPr lang="zh-TW" altLang="en-US"/>
          </a:p>
        </p:txBody>
      </p:sp>
      <p:sp>
        <p:nvSpPr>
          <p:cNvPr id="4" name="Footer Placeholder 3"/>
          <p:cNvSpPr>
            <a:spLocks noGrp="1"/>
          </p:cNvSpPr>
          <p:nvPr>
            <p:ph type="ftr" sz="quarter" idx="11"/>
          </p:nvPr>
        </p:nvSpPr>
        <p:spPr/>
        <p:txBody>
          <a:bodyPr/>
          <a:lstStyle/>
          <a:p>
            <a:endParaRPr lang="zh-TW" altLang="en-US"/>
          </a:p>
        </p:txBody>
      </p:sp>
    </p:spTree>
    <p:extLst>
      <p:ext uri="{BB962C8B-B14F-4D97-AF65-F5344CB8AC3E}">
        <p14:creationId xmlns:p14="http://schemas.microsoft.com/office/powerpoint/2010/main" val="570870461"/>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Title 1"/>
          <p:cNvSpPr>
            <a:spLocks noGrp="1"/>
          </p:cNvSpPr>
          <p:nvPr>
            <p:ph type="title"/>
          </p:nvPr>
        </p:nvSpPr>
        <p:spPr>
          <a:xfrm>
            <a:off x="1229244" y="657226"/>
            <a:ext cx="9733512" cy="2852737"/>
          </a:xfrm>
        </p:spPr>
        <p:txBody>
          <a:bodyPr anchor="b">
            <a:normAutofit/>
          </a:bodyPr>
          <a:lstStyle>
            <a:lvl1pPr>
              <a:defRPr sz="3400"/>
            </a:lvl1pPr>
          </a:lstStyle>
          <a:p>
            <a:r>
              <a:rPr lang="zh-TW" altLang="en-US" smtClean="0"/>
              <a:t>按一下以編輯母片標題樣式</a:t>
            </a:r>
            <a:endParaRPr lang="en-US" dirty="0"/>
          </a:p>
        </p:txBody>
      </p:sp>
      <p:sp>
        <p:nvSpPr>
          <p:cNvPr id="3" name="Text Placeholder 2"/>
          <p:cNvSpPr>
            <a:spLocks noGrp="1"/>
          </p:cNvSpPr>
          <p:nvPr>
            <p:ph type="body" idx="1"/>
          </p:nvPr>
        </p:nvSpPr>
        <p:spPr>
          <a:xfrm>
            <a:off x="1229244" y="3602038"/>
            <a:ext cx="9733512"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smtClean="0"/>
              <a:t>編輯母片文字樣式</a:t>
            </a:r>
          </a:p>
        </p:txBody>
      </p:sp>
      <p:sp>
        <p:nvSpPr>
          <p:cNvPr id="4" name="Date Placeholder 3"/>
          <p:cNvSpPr>
            <a:spLocks noGrp="1"/>
          </p:cNvSpPr>
          <p:nvPr>
            <p:ph type="dt" sz="half" idx="10"/>
          </p:nvPr>
        </p:nvSpPr>
        <p:spPr/>
        <p:txBody>
          <a:bodyPr/>
          <a:lstStyle/>
          <a:p>
            <a:fld id="{C6F1D0D1-81E6-4F44-8DD3-70B00C27CA88}" type="datetime1">
              <a:rPr lang="zh-TW" altLang="en-US" smtClean="0"/>
              <a:t>2019/3/26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2303085797"/>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6321"/>
          </a:xfrm>
        </p:spPr>
        <p:txBody>
          <a:bodyPr/>
          <a:lstStyle/>
          <a:p>
            <a:r>
              <a:rPr lang="zh-TW" altLang="en-US" smtClean="0"/>
              <a:t>按一下以編輯母片標題樣式</a:t>
            </a:r>
            <a:endParaRPr lang="en-US" dirty="0"/>
          </a:p>
        </p:txBody>
      </p:sp>
      <p:sp>
        <p:nvSpPr>
          <p:cNvPr id="3" name="Content Placeholder 2"/>
          <p:cNvSpPr>
            <a:spLocks noGrp="1"/>
          </p:cNvSpPr>
          <p:nvPr>
            <p:ph sz="half" idx="1"/>
          </p:nvPr>
        </p:nvSpPr>
        <p:spPr>
          <a:xfrm>
            <a:off x="913795" y="2088319"/>
            <a:ext cx="5106004" cy="3702881"/>
          </a:xfrm>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Content Placeholder 3"/>
          <p:cNvSpPr>
            <a:spLocks noGrp="1"/>
          </p:cNvSpPr>
          <p:nvPr>
            <p:ph sz="half" idx="2"/>
          </p:nvPr>
        </p:nvSpPr>
        <p:spPr>
          <a:xfrm>
            <a:off x="6173403" y="2088319"/>
            <a:ext cx="5094154" cy="3702881"/>
          </a:xfrm>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5" name="Date Placeholder 4"/>
          <p:cNvSpPr>
            <a:spLocks noGrp="1"/>
          </p:cNvSpPr>
          <p:nvPr>
            <p:ph type="dt" sz="half" idx="10"/>
          </p:nvPr>
        </p:nvSpPr>
        <p:spPr/>
        <p:txBody>
          <a:bodyPr/>
          <a:lstStyle/>
          <a:p>
            <a:fld id="{7B8CE152-E400-4055-9830-6F2373925B3C}" type="datetime1">
              <a:rPr lang="zh-TW" altLang="en-US" smtClean="0"/>
              <a:t>2019/3/26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924543341"/>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5563"/>
          </a:xfrm>
        </p:spPr>
        <p:txBody>
          <a:bodyPr/>
          <a:lstStyle/>
          <a:p>
            <a:r>
              <a:rPr lang="zh-TW" altLang="en-US" smtClean="0"/>
              <a:t>按一下以編輯母片標題樣式</a:t>
            </a:r>
            <a:endParaRPr lang="en-US" dirty="0"/>
          </a:p>
        </p:txBody>
      </p:sp>
      <p:sp>
        <p:nvSpPr>
          <p:cNvPr id="3" name="Text Placeholder 2"/>
          <p:cNvSpPr>
            <a:spLocks noGrp="1"/>
          </p:cNvSpPr>
          <p:nvPr>
            <p:ph type="body" idx="1"/>
          </p:nvPr>
        </p:nvSpPr>
        <p:spPr>
          <a:xfrm>
            <a:off x="1141804" y="2088320"/>
            <a:ext cx="4879199"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編輯母片文字樣式</a:t>
            </a:r>
          </a:p>
        </p:txBody>
      </p:sp>
      <p:sp>
        <p:nvSpPr>
          <p:cNvPr id="4" name="Content Placeholder 3"/>
          <p:cNvSpPr>
            <a:spLocks noGrp="1"/>
          </p:cNvSpPr>
          <p:nvPr>
            <p:ph sz="half" idx="2"/>
          </p:nvPr>
        </p:nvSpPr>
        <p:spPr>
          <a:xfrm>
            <a:off x="913795" y="2912232"/>
            <a:ext cx="5107208" cy="2878968"/>
          </a:xfrm>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5" name="Text Placeholder 4"/>
          <p:cNvSpPr>
            <a:spLocks noGrp="1"/>
          </p:cNvSpPr>
          <p:nvPr>
            <p:ph type="body" sz="quarter" idx="3"/>
          </p:nvPr>
        </p:nvSpPr>
        <p:spPr>
          <a:xfrm>
            <a:off x="6402003" y="2088320"/>
            <a:ext cx="4865554"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編輯母片文字樣式</a:t>
            </a:r>
          </a:p>
        </p:txBody>
      </p:sp>
      <p:sp>
        <p:nvSpPr>
          <p:cNvPr id="6" name="Content Placeholder 5"/>
          <p:cNvSpPr>
            <a:spLocks noGrp="1"/>
          </p:cNvSpPr>
          <p:nvPr>
            <p:ph sz="quarter" idx="4"/>
          </p:nvPr>
        </p:nvSpPr>
        <p:spPr>
          <a:xfrm>
            <a:off x="6172200" y="2912232"/>
            <a:ext cx="5095357" cy="2878968"/>
          </a:xfrm>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7" name="Date Placeholder 6"/>
          <p:cNvSpPr>
            <a:spLocks noGrp="1"/>
          </p:cNvSpPr>
          <p:nvPr>
            <p:ph type="dt" sz="half" idx="10"/>
          </p:nvPr>
        </p:nvSpPr>
        <p:spPr/>
        <p:txBody>
          <a:bodyPr/>
          <a:lstStyle/>
          <a:p>
            <a:fld id="{3654D0F3-0B31-4A0E-AC0A-4243095E260E}" type="datetime1">
              <a:rPr lang="zh-TW" altLang="en-US" smtClean="0"/>
              <a:t>2019/3/26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350339985"/>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mtClean="0"/>
              <a:t>按一下以編輯母片標題樣式</a:t>
            </a:r>
            <a:endParaRPr lang="en-US" dirty="0"/>
          </a:p>
        </p:txBody>
      </p:sp>
      <p:sp>
        <p:nvSpPr>
          <p:cNvPr id="3" name="Date Placeholder 2"/>
          <p:cNvSpPr>
            <a:spLocks noGrp="1"/>
          </p:cNvSpPr>
          <p:nvPr>
            <p:ph type="dt" sz="half" idx="10"/>
          </p:nvPr>
        </p:nvSpPr>
        <p:spPr/>
        <p:txBody>
          <a:bodyPr/>
          <a:lstStyle/>
          <a:p>
            <a:fld id="{F868EA39-E4EE-4E52-BE33-AA3336A16195}" type="datetime1">
              <a:rPr lang="zh-TW" altLang="en-US" smtClean="0"/>
              <a:t>2019/3/26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1363733575"/>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ADD3A22-F1B1-41BA-8416-0216DB1A7C97}" type="datetime1">
              <a:rPr lang="zh-TW" altLang="en-US" smtClean="0"/>
              <a:t>2019/3/26</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4120403117"/>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Title 1"/>
          <p:cNvSpPr>
            <a:spLocks noGrp="1"/>
          </p:cNvSpPr>
          <p:nvPr>
            <p:ph type="title"/>
          </p:nvPr>
        </p:nvSpPr>
        <p:spPr>
          <a:xfrm>
            <a:off x="917228" y="609600"/>
            <a:ext cx="3932237" cy="2362200"/>
          </a:xfrm>
        </p:spPr>
        <p:txBody>
          <a:bodyPr anchor="b">
            <a:normAutofit/>
          </a:bodyPr>
          <a:lstStyle>
            <a:lvl1pPr>
              <a:defRPr sz="2800"/>
            </a:lvl1pPr>
          </a:lstStyle>
          <a:p>
            <a:r>
              <a:rPr lang="zh-TW" altLang="en-US" smtClean="0"/>
              <a:t>按一下以編輯母片標題樣式</a:t>
            </a:r>
            <a:endParaRPr lang="en-US" dirty="0"/>
          </a:p>
        </p:txBody>
      </p:sp>
      <p:sp>
        <p:nvSpPr>
          <p:cNvPr id="3" name="Content Placeholder 2"/>
          <p:cNvSpPr>
            <a:spLocks noGrp="1"/>
          </p:cNvSpPr>
          <p:nvPr>
            <p:ph idx="1"/>
          </p:nvPr>
        </p:nvSpPr>
        <p:spPr>
          <a:xfrm>
            <a:off x="5078064" y="609600"/>
            <a:ext cx="6189492" cy="5181600"/>
          </a:xfrm>
        </p:spPr>
        <p:txBody>
          <a:bodyPr anchor="ct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Text Placeholder 3"/>
          <p:cNvSpPr>
            <a:spLocks noGrp="1"/>
          </p:cNvSpPr>
          <p:nvPr>
            <p:ph type="body" sz="half" idx="2"/>
          </p:nvPr>
        </p:nvSpPr>
        <p:spPr>
          <a:xfrm>
            <a:off x="917228" y="2971800"/>
            <a:ext cx="3932237" cy="2819399"/>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smtClean="0"/>
              <a:t>編輯母片文字樣式</a:t>
            </a:r>
          </a:p>
        </p:txBody>
      </p:sp>
      <p:sp>
        <p:nvSpPr>
          <p:cNvPr id="5" name="Date Placeholder 4"/>
          <p:cNvSpPr>
            <a:spLocks noGrp="1"/>
          </p:cNvSpPr>
          <p:nvPr>
            <p:ph type="dt" sz="half" idx="10"/>
          </p:nvPr>
        </p:nvSpPr>
        <p:spPr/>
        <p:txBody>
          <a:bodyPr/>
          <a:lstStyle/>
          <a:p>
            <a:fld id="{2C5D4A00-7339-481E-A98B-7C23CB18A949}" type="datetime1">
              <a:rPr lang="zh-TW" altLang="en-US" smtClean="0"/>
              <a:t>2019/3/26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89695466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Title 1"/>
          <p:cNvSpPr>
            <a:spLocks noGrp="1"/>
          </p:cNvSpPr>
          <p:nvPr>
            <p:ph type="title"/>
          </p:nvPr>
        </p:nvSpPr>
        <p:spPr>
          <a:xfrm>
            <a:off x="917227" y="609600"/>
            <a:ext cx="5929773" cy="2362200"/>
          </a:xfrm>
        </p:spPr>
        <p:txBody>
          <a:bodyPr anchor="b">
            <a:normAutofit/>
          </a:bodyPr>
          <a:lstStyle>
            <a:lvl1pPr>
              <a:defRPr sz="3200"/>
            </a:lvl1pPr>
          </a:lstStyle>
          <a:p>
            <a:r>
              <a:rPr lang="zh-TW" altLang="en-US" smtClean="0"/>
              <a:t>按一下以編輯母片標題樣式</a:t>
            </a:r>
            <a:endParaRPr lang="en-US" dirty="0"/>
          </a:p>
        </p:txBody>
      </p:sp>
      <p:sp>
        <p:nvSpPr>
          <p:cNvPr id="3" name="Picture Placeholder 2"/>
          <p:cNvSpPr>
            <a:spLocks noGrp="1" noChangeAspect="1"/>
          </p:cNvSpPr>
          <p:nvPr>
            <p:ph type="pic" idx="1"/>
          </p:nvPr>
        </p:nvSpPr>
        <p:spPr>
          <a:xfrm>
            <a:off x="7424804" y="758881"/>
            <a:ext cx="3255356" cy="4883038"/>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smtClean="0"/>
              <a:t>按一下圖示以新增圖片</a:t>
            </a:r>
            <a:endParaRPr lang="en-US" dirty="0"/>
          </a:p>
        </p:txBody>
      </p:sp>
      <p:sp>
        <p:nvSpPr>
          <p:cNvPr id="4" name="Text Placeholder 3"/>
          <p:cNvSpPr>
            <a:spLocks noGrp="1"/>
          </p:cNvSpPr>
          <p:nvPr>
            <p:ph type="body" sz="half" idx="2"/>
          </p:nvPr>
        </p:nvSpPr>
        <p:spPr>
          <a:xfrm>
            <a:off x="913794" y="2971800"/>
            <a:ext cx="5934950" cy="2819400"/>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smtClean="0"/>
              <a:t>編輯母片文字樣式</a:t>
            </a:r>
          </a:p>
        </p:txBody>
      </p:sp>
      <p:sp>
        <p:nvSpPr>
          <p:cNvPr id="5" name="Date Placeholder 4"/>
          <p:cNvSpPr>
            <a:spLocks noGrp="1"/>
          </p:cNvSpPr>
          <p:nvPr>
            <p:ph type="dt" sz="half" idx="10"/>
          </p:nvPr>
        </p:nvSpPr>
        <p:spPr/>
        <p:txBody>
          <a:bodyPr/>
          <a:lstStyle/>
          <a:p>
            <a:fld id="{15061DE8-CF0D-41ED-92F2-F6D5BE54CD88}" type="datetime1">
              <a:rPr lang="zh-TW" altLang="en-US" smtClean="0"/>
              <a:t>2019/3/26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979420258"/>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全景圖片 (含標題)">
    <p:spTree>
      <p:nvGrpSpPr>
        <p:cNvPr id="1" name=""/>
        <p:cNvGrpSpPr/>
        <p:nvPr/>
      </p:nvGrpSpPr>
      <p:grpSpPr>
        <a:xfrm>
          <a:off x="0" y="0"/>
          <a:ext cx="0" cy="0"/>
          <a:chOff x="0" y="0"/>
          <a:chExt cx="0" cy="0"/>
        </a:xfrm>
      </p:grpSpPr>
      <p:sp>
        <p:nvSpPr>
          <p:cNvPr id="2" name="Title 1"/>
          <p:cNvSpPr>
            <a:spLocks noGrp="1"/>
          </p:cNvSpPr>
          <p:nvPr>
            <p:ph type="title"/>
          </p:nvPr>
        </p:nvSpPr>
        <p:spPr>
          <a:xfrm>
            <a:off x="913806" y="4289372"/>
            <a:ext cx="10367564" cy="819355"/>
          </a:xfrm>
        </p:spPr>
        <p:txBody>
          <a:bodyPr anchor="b">
            <a:normAutofit/>
          </a:bodyPr>
          <a:lstStyle>
            <a:lvl1pPr>
              <a:defRPr sz="2800"/>
            </a:lvl1pPr>
          </a:lstStyle>
          <a:p>
            <a:r>
              <a:rPr lang="zh-TW" altLang="en-US" smtClean="0"/>
              <a:t>按一下以編輯母片標題樣式</a:t>
            </a:r>
            <a:endParaRPr lang="en-US" dirty="0"/>
          </a:p>
        </p:txBody>
      </p:sp>
      <p:sp>
        <p:nvSpPr>
          <p:cNvPr id="3" name="Picture Placeholder 2"/>
          <p:cNvSpPr>
            <a:spLocks noGrp="1" noChangeAspect="1"/>
          </p:cNvSpPr>
          <p:nvPr>
            <p:ph type="pic" idx="1"/>
          </p:nvPr>
        </p:nvSpPr>
        <p:spPr>
          <a:xfrm>
            <a:off x="913806" y="621321"/>
            <a:ext cx="10367564" cy="3379735"/>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smtClean="0"/>
              <a:t>按一下圖示以新增圖片</a:t>
            </a:r>
            <a:endParaRPr lang="en-US" dirty="0"/>
          </a:p>
        </p:txBody>
      </p:sp>
      <p:sp>
        <p:nvSpPr>
          <p:cNvPr id="4" name="Text Placeholder 3"/>
          <p:cNvSpPr>
            <a:spLocks noGrp="1"/>
          </p:cNvSpPr>
          <p:nvPr>
            <p:ph type="body" sz="half" idx="2"/>
          </p:nvPr>
        </p:nvSpPr>
        <p:spPr>
          <a:xfrm>
            <a:off x="913795" y="5108728"/>
            <a:ext cx="10365998" cy="682472"/>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smtClean="0"/>
              <a:t>編輯母片文字樣式</a:t>
            </a:r>
          </a:p>
        </p:txBody>
      </p:sp>
      <p:sp>
        <p:nvSpPr>
          <p:cNvPr id="5" name="Date Placeholder 4"/>
          <p:cNvSpPr>
            <a:spLocks noGrp="1"/>
          </p:cNvSpPr>
          <p:nvPr>
            <p:ph type="dt" sz="half" idx="10"/>
          </p:nvPr>
        </p:nvSpPr>
        <p:spPr/>
        <p:txBody>
          <a:bodyPr/>
          <a:lstStyle/>
          <a:p>
            <a:fld id="{143CE022-2A3A-4385-B648-B22BDC2D5134}" type="datetime1">
              <a:rPr lang="zh-TW" altLang="en-US" smtClean="0"/>
              <a:t>2019/3/26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201672877"/>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標題與說明文字">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3424859"/>
          </a:xfrm>
        </p:spPr>
        <p:txBody>
          <a:bodyPr anchor="ctr"/>
          <a:lstStyle>
            <a:lvl1pPr>
              <a:defRPr sz="3200"/>
            </a:lvl1pPr>
          </a:lstStyle>
          <a:p>
            <a:r>
              <a:rPr lang="zh-TW" altLang="en-US" smtClean="0"/>
              <a:t>按一下以編輯母片標題樣式</a:t>
            </a:r>
            <a:endParaRPr lang="en-US" dirty="0"/>
          </a:p>
        </p:txBody>
      </p:sp>
      <p:sp>
        <p:nvSpPr>
          <p:cNvPr id="4" name="Text Placeholder 3"/>
          <p:cNvSpPr>
            <a:spLocks noGrp="1"/>
          </p:cNvSpPr>
          <p:nvPr>
            <p:ph type="body" sz="half" idx="2"/>
          </p:nvPr>
        </p:nvSpPr>
        <p:spPr>
          <a:xfrm>
            <a:off x="913795" y="4204820"/>
            <a:ext cx="10353761" cy="159218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smtClean="0"/>
              <a:t>編輯母片文字樣式</a:t>
            </a:r>
          </a:p>
        </p:txBody>
      </p:sp>
      <p:sp>
        <p:nvSpPr>
          <p:cNvPr id="5" name="Date Placeholder 4"/>
          <p:cNvSpPr>
            <a:spLocks noGrp="1"/>
          </p:cNvSpPr>
          <p:nvPr>
            <p:ph type="dt" sz="half" idx="10"/>
          </p:nvPr>
        </p:nvSpPr>
        <p:spPr/>
        <p:txBody>
          <a:bodyPr/>
          <a:lstStyle/>
          <a:p>
            <a:fld id="{1914A929-EE43-49D3-B053-9786DED08100}" type="datetime1">
              <a:rPr lang="zh-TW" altLang="en-US" smtClean="0"/>
              <a:t>2019/3/26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66903351"/>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引述 (含標題)">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zh-TW" altLang="en-US" smtClean="0"/>
              <a:t>按一下以編輯母片標題樣式</a:t>
            </a:r>
            <a:endParaRPr lang="en-US" dirty="0"/>
          </a:p>
        </p:txBody>
      </p:sp>
      <p:sp>
        <p:nvSpPr>
          <p:cNvPr id="12" name="Text Placeholder 3"/>
          <p:cNvSpPr>
            <a:spLocks noGrp="1"/>
          </p:cNvSpPr>
          <p:nvPr>
            <p:ph type="body" sz="half" idx="13"/>
          </p:nvPr>
        </p:nvSpPr>
        <p:spPr>
          <a:xfrm>
            <a:off x="1720644" y="3610032"/>
            <a:ext cx="8752299" cy="426812"/>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smtClean="0"/>
              <a:t>編輯母片文字樣式</a:t>
            </a:r>
          </a:p>
        </p:txBody>
      </p:sp>
      <p:sp>
        <p:nvSpPr>
          <p:cNvPr id="4" name="Text Placeholder 3"/>
          <p:cNvSpPr>
            <a:spLocks noGrp="1"/>
          </p:cNvSpPr>
          <p:nvPr>
            <p:ph type="body" sz="half" idx="2"/>
          </p:nvPr>
        </p:nvSpPr>
        <p:spPr>
          <a:xfrm>
            <a:off x="913794" y="4204821"/>
            <a:ext cx="10353762" cy="1586380"/>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smtClean="0"/>
              <a:t>編輯母片文字樣式</a:t>
            </a:r>
          </a:p>
        </p:txBody>
      </p:sp>
      <p:sp>
        <p:nvSpPr>
          <p:cNvPr id="5" name="Date Placeholder 4"/>
          <p:cNvSpPr>
            <a:spLocks noGrp="1"/>
          </p:cNvSpPr>
          <p:nvPr>
            <p:ph type="dt" sz="half" idx="10"/>
          </p:nvPr>
        </p:nvSpPr>
        <p:spPr/>
        <p:txBody>
          <a:bodyPr/>
          <a:lstStyle/>
          <a:p>
            <a:fld id="{9CA50D2D-E3EC-4344-AFF5-5E742E09A177}" type="datetime1">
              <a:rPr lang="zh-TW" altLang="en-US" smtClean="0"/>
              <a:t>2019/3/26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
        <p:nvSpPr>
          <p:cNvPr id="11" name="TextBox 10"/>
          <p:cNvSpPr txBox="1"/>
          <p:nvPr/>
        </p:nvSpPr>
        <p:spPr>
          <a:xfrm>
            <a:off x="836612" y="735241"/>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657956" y="297209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9547346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空白">
    <p:bg>
      <p:bgPr>
        <a:gradFill flip="none" rotWithShape="1">
          <a:gsLst>
            <a:gs pos="10000">
              <a:schemeClr val="bg2">
                <a:lumMod val="75000"/>
              </a:schemeClr>
            </a:gs>
            <a:gs pos="100000">
              <a:srgbClr val="666699"/>
            </a:gs>
          </a:gsLst>
          <a:lin ang="6120000" scaled="1"/>
          <a:tileRect/>
        </a:gradFill>
        <a:effectLst/>
      </p:bgPr>
    </p:bg>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94F031F5-65FD-4668-88AE-148C2411C6CA}" type="datetime1">
              <a:rPr lang="zh-TW" altLang="en-US" smtClean="0"/>
              <a:t>2019/3/26</a:t>
            </a:fld>
            <a:endParaRPr lang="zh-TW" altLang="en-US"/>
          </a:p>
        </p:txBody>
      </p:sp>
      <p:sp>
        <p:nvSpPr>
          <p:cNvPr id="3" name="Footer Placeholder 2"/>
          <p:cNvSpPr>
            <a:spLocks noGrp="1"/>
          </p:cNvSpPr>
          <p:nvPr>
            <p:ph type="ftr" sz="quarter" idx="11"/>
          </p:nvPr>
        </p:nvSpPr>
        <p:spPr/>
        <p:txBody>
          <a:bodyPr/>
          <a:lstStyle/>
          <a:p>
            <a:endParaRPr lang="zh-TW" altLang="en-US"/>
          </a:p>
        </p:txBody>
      </p:sp>
      <p:sp>
        <p:nvSpPr>
          <p:cNvPr id="4" name="Slide Number Placeholder 3"/>
          <p:cNvSpPr>
            <a:spLocks noGrp="1"/>
          </p:cNvSpPr>
          <p:nvPr>
            <p:ph type="sldNum" sz="quarter" idx="12"/>
          </p:nvPr>
        </p:nvSpPr>
        <p:spPr/>
        <p:txBody>
          <a:bodyPr/>
          <a:lstStyle/>
          <a:p>
            <a:fld id="{EB02E127-2F89-4696-B751-2E4B97A7D04D}" type="slidenum">
              <a:rPr lang="zh-TW" altLang="en-US" smtClean="0"/>
              <a:t>‹#›</a:t>
            </a:fld>
            <a:endParaRPr lang="zh-TW" altLang="en-US"/>
          </a:p>
        </p:txBody>
      </p:sp>
    </p:spTree>
    <p:extLst>
      <p:ext uri="{BB962C8B-B14F-4D97-AF65-F5344CB8AC3E}">
        <p14:creationId xmlns:p14="http://schemas.microsoft.com/office/powerpoint/2010/main" val="2281085041"/>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sp>
        <p:nvSpPr>
          <p:cNvPr id="2" name="Title 1"/>
          <p:cNvSpPr>
            <a:spLocks noGrp="1"/>
          </p:cNvSpPr>
          <p:nvPr>
            <p:ph type="title"/>
          </p:nvPr>
        </p:nvSpPr>
        <p:spPr>
          <a:xfrm>
            <a:off x="913806" y="2126942"/>
            <a:ext cx="10355327" cy="2511835"/>
          </a:xfrm>
        </p:spPr>
        <p:txBody>
          <a:bodyPr anchor="b"/>
          <a:lstStyle>
            <a:lvl1pPr>
              <a:defRPr sz="3200"/>
            </a:lvl1pPr>
          </a:lstStyle>
          <a:p>
            <a:r>
              <a:rPr lang="zh-TW" altLang="en-US" smtClean="0"/>
              <a:t>按一下以編輯母片標題樣式</a:t>
            </a:r>
            <a:endParaRPr lang="en-US" dirty="0"/>
          </a:p>
        </p:txBody>
      </p:sp>
      <p:sp>
        <p:nvSpPr>
          <p:cNvPr id="4" name="Text Placeholder 3"/>
          <p:cNvSpPr>
            <a:spLocks noGrp="1"/>
          </p:cNvSpPr>
          <p:nvPr>
            <p:ph type="body" sz="half" idx="2"/>
          </p:nvPr>
        </p:nvSpPr>
        <p:spPr>
          <a:xfrm>
            <a:off x="913794" y="4650556"/>
            <a:ext cx="10353763"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smtClean="0"/>
              <a:t>編輯母片文字樣式</a:t>
            </a:r>
          </a:p>
        </p:txBody>
      </p:sp>
      <p:sp>
        <p:nvSpPr>
          <p:cNvPr id="5" name="Date Placeholder 4"/>
          <p:cNvSpPr>
            <a:spLocks noGrp="1"/>
          </p:cNvSpPr>
          <p:nvPr>
            <p:ph type="dt" sz="half" idx="10"/>
          </p:nvPr>
        </p:nvSpPr>
        <p:spPr/>
        <p:txBody>
          <a:bodyPr/>
          <a:lstStyle/>
          <a:p>
            <a:fld id="{DD2A23BF-D208-4827-8A01-2AF11BA0815A}" type="datetime1">
              <a:rPr lang="zh-TW" altLang="en-US" smtClean="0"/>
              <a:t>2019/3/26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398277460"/>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3 欄">
    <p:spTree>
      <p:nvGrpSpPr>
        <p:cNvPr id="1" name=""/>
        <p:cNvGrpSpPr/>
        <p:nvPr/>
      </p:nvGrpSpPr>
      <p:grpSpPr>
        <a:xfrm>
          <a:off x="0" y="0"/>
          <a:ext cx="0" cy="0"/>
          <a:chOff x="0" y="0"/>
          <a:chExt cx="0" cy="0"/>
        </a:xfrm>
      </p:grpSpPr>
      <p:sp>
        <p:nvSpPr>
          <p:cNvPr id="15" name="Title 1"/>
          <p:cNvSpPr>
            <a:spLocks noGrp="1"/>
          </p:cNvSpPr>
          <p:nvPr>
            <p:ph type="title"/>
          </p:nvPr>
        </p:nvSpPr>
        <p:spPr>
          <a:xfrm>
            <a:off x="913794" y="609600"/>
            <a:ext cx="10353762" cy="1325563"/>
          </a:xfrm>
        </p:spPr>
        <p:txBody>
          <a:bodyPr/>
          <a:lstStyle/>
          <a:p>
            <a:r>
              <a:rPr lang="zh-TW" altLang="en-US" smtClean="0"/>
              <a:t>按一下以編輯母片標題樣式</a:t>
            </a:r>
            <a:endParaRPr lang="en-US" dirty="0"/>
          </a:p>
        </p:txBody>
      </p:sp>
      <p:sp>
        <p:nvSpPr>
          <p:cNvPr id="7" name="Text Placeholder 2"/>
          <p:cNvSpPr>
            <a:spLocks noGrp="1"/>
          </p:cNvSpPr>
          <p:nvPr>
            <p:ph type="body" idx="1"/>
          </p:nvPr>
        </p:nvSpPr>
        <p:spPr>
          <a:xfrm>
            <a:off x="913794" y="2088319"/>
            <a:ext cx="3298956" cy="823305"/>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編輯母片文字樣式</a:t>
            </a:r>
          </a:p>
        </p:txBody>
      </p:sp>
      <p:sp>
        <p:nvSpPr>
          <p:cNvPr id="8" name="Text Placeholder 3"/>
          <p:cNvSpPr>
            <a:spLocks noGrp="1"/>
          </p:cNvSpPr>
          <p:nvPr>
            <p:ph type="body" sz="half" idx="15"/>
          </p:nvPr>
        </p:nvSpPr>
        <p:spPr>
          <a:xfrm>
            <a:off x="913794" y="2911624"/>
            <a:ext cx="3298956"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編輯母片文字樣式</a:t>
            </a:r>
          </a:p>
        </p:txBody>
      </p:sp>
      <p:sp>
        <p:nvSpPr>
          <p:cNvPr id="9" name="Text Placeholder 4"/>
          <p:cNvSpPr>
            <a:spLocks noGrp="1"/>
          </p:cNvSpPr>
          <p:nvPr>
            <p:ph type="body" sz="quarter" idx="3"/>
          </p:nvPr>
        </p:nvSpPr>
        <p:spPr>
          <a:xfrm>
            <a:off x="4444878" y="2088320"/>
            <a:ext cx="3298558"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編輯母片文字樣式</a:t>
            </a:r>
          </a:p>
        </p:txBody>
      </p:sp>
      <p:sp>
        <p:nvSpPr>
          <p:cNvPr id="10" name="Text Placeholder 3"/>
          <p:cNvSpPr>
            <a:spLocks noGrp="1"/>
          </p:cNvSpPr>
          <p:nvPr>
            <p:ph type="body" sz="half" idx="16"/>
          </p:nvPr>
        </p:nvSpPr>
        <p:spPr>
          <a:xfrm>
            <a:off x="4444878" y="2911624"/>
            <a:ext cx="329982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編輯母片文字樣式</a:t>
            </a:r>
          </a:p>
        </p:txBody>
      </p:sp>
      <p:sp>
        <p:nvSpPr>
          <p:cNvPr id="11" name="Text Placeholder 4"/>
          <p:cNvSpPr>
            <a:spLocks noGrp="1"/>
          </p:cNvSpPr>
          <p:nvPr>
            <p:ph type="body" sz="quarter" idx="13"/>
          </p:nvPr>
        </p:nvSpPr>
        <p:spPr>
          <a:xfrm>
            <a:off x="7973298" y="2088320"/>
            <a:ext cx="3291211"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編輯母片文字樣式</a:t>
            </a:r>
          </a:p>
        </p:txBody>
      </p:sp>
      <p:sp>
        <p:nvSpPr>
          <p:cNvPr id="12" name="Text Placeholder 3"/>
          <p:cNvSpPr>
            <a:spLocks noGrp="1"/>
          </p:cNvSpPr>
          <p:nvPr>
            <p:ph type="body" sz="half" idx="17"/>
          </p:nvPr>
        </p:nvSpPr>
        <p:spPr>
          <a:xfrm>
            <a:off x="7976346" y="2911624"/>
            <a:ext cx="329121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編輯母片文字樣式</a:t>
            </a:r>
          </a:p>
        </p:txBody>
      </p:sp>
      <p:sp>
        <p:nvSpPr>
          <p:cNvPr id="3" name="Date Placeholder 2"/>
          <p:cNvSpPr>
            <a:spLocks noGrp="1"/>
          </p:cNvSpPr>
          <p:nvPr>
            <p:ph type="dt" sz="half" idx="10"/>
          </p:nvPr>
        </p:nvSpPr>
        <p:spPr/>
        <p:txBody>
          <a:bodyPr/>
          <a:lstStyle/>
          <a:p>
            <a:fld id="{29646542-C2B2-4A46-B58E-129019C1D0E0}" type="datetime1">
              <a:rPr lang="zh-TW" altLang="en-US" smtClean="0"/>
              <a:t>2019/3/26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873238356"/>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3 圖片欄">
    <p:spTree>
      <p:nvGrpSpPr>
        <p:cNvPr id="1" name=""/>
        <p:cNvGrpSpPr/>
        <p:nvPr/>
      </p:nvGrpSpPr>
      <p:grpSpPr>
        <a:xfrm>
          <a:off x="0" y="0"/>
          <a:ext cx="0" cy="0"/>
          <a:chOff x="0" y="0"/>
          <a:chExt cx="0" cy="0"/>
        </a:xfrm>
      </p:grpSpPr>
      <p:sp>
        <p:nvSpPr>
          <p:cNvPr id="30" name="Title 1"/>
          <p:cNvSpPr>
            <a:spLocks noGrp="1"/>
          </p:cNvSpPr>
          <p:nvPr>
            <p:ph type="title"/>
          </p:nvPr>
        </p:nvSpPr>
        <p:spPr>
          <a:xfrm>
            <a:off x="913795" y="609600"/>
            <a:ext cx="10353762" cy="1325563"/>
          </a:xfrm>
        </p:spPr>
        <p:txBody>
          <a:bodyPr/>
          <a:lstStyle/>
          <a:p>
            <a:r>
              <a:rPr lang="zh-TW" altLang="en-US" smtClean="0"/>
              <a:t>按一下以編輯母片標題樣式</a:t>
            </a:r>
            <a:endParaRPr lang="en-US" dirty="0"/>
          </a:p>
        </p:txBody>
      </p:sp>
      <p:sp>
        <p:nvSpPr>
          <p:cNvPr id="19" name="Text Placeholder 2"/>
          <p:cNvSpPr>
            <a:spLocks noGrp="1"/>
          </p:cNvSpPr>
          <p:nvPr>
            <p:ph type="body" idx="1"/>
          </p:nvPr>
        </p:nvSpPr>
        <p:spPr>
          <a:xfrm>
            <a:off x="913795" y="4195899"/>
            <a:ext cx="3298955"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編輯母片文字樣式</a:t>
            </a:r>
          </a:p>
        </p:txBody>
      </p:sp>
      <p:sp>
        <p:nvSpPr>
          <p:cNvPr id="20" name="Picture Placeholder 2"/>
          <p:cNvSpPr>
            <a:spLocks noGrp="1" noChangeAspect="1"/>
          </p:cNvSpPr>
          <p:nvPr>
            <p:ph type="pic" idx="15"/>
          </p:nvPr>
        </p:nvSpPr>
        <p:spPr>
          <a:xfrm>
            <a:off x="1092020" y="2298987"/>
            <a:ext cx="2940050"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TW" altLang="en-US" smtClean="0"/>
              <a:t>按一下圖示以新增圖片</a:t>
            </a:r>
            <a:endParaRPr lang="en-US" dirty="0"/>
          </a:p>
        </p:txBody>
      </p:sp>
      <p:sp>
        <p:nvSpPr>
          <p:cNvPr id="21" name="Text Placeholder 3"/>
          <p:cNvSpPr>
            <a:spLocks noGrp="1"/>
          </p:cNvSpPr>
          <p:nvPr>
            <p:ph type="body" sz="half" idx="18"/>
          </p:nvPr>
        </p:nvSpPr>
        <p:spPr>
          <a:xfrm>
            <a:off x="913795" y="4772161"/>
            <a:ext cx="3298955"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編輯母片文字樣式</a:t>
            </a:r>
          </a:p>
        </p:txBody>
      </p:sp>
      <p:sp>
        <p:nvSpPr>
          <p:cNvPr id="22" name="Text Placeholder 4"/>
          <p:cNvSpPr>
            <a:spLocks noGrp="1"/>
          </p:cNvSpPr>
          <p:nvPr>
            <p:ph type="body" sz="quarter" idx="3"/>
          </p:nvPr>
        </p:nvSpPr>
        <p:spPr>
          <a:xfrm>
            <a:off x="4442701" y="4195899"/>
            <a:ext cx="3298983"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編輯母片文字樣式</a:t>
            </a:r>
          </a:p>
        </p:txBody>
      </p:sp>
      <p:sp>
        <p:nvSpPr>
          <p:cNvPr id="23" name="Picture Placeholder 2"/>
          <p:cNvSpPr>
            <a:spLocks noGrp="1" noChangeAspect="1"/>
          </p:cNvSpPr>
          <p:nvPr>
            <p:ph type="pic" idx="21"/>
          </p:nvPr>
        </p:nvSpPr>
        <p:spPr>
          <a:xfrm>
            <a:off x="4568996" y="2298987"/>
            <a:ext cx="2930525"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TW" altLang="en-US" smtClean="0"/>
              <a:t>按一下圖示以新增圖片</a:t>
            </a:r>
            <a:endParaRPr lang="en-US" dirty="0"/>
          </a:p>
        </p:txBody>
      </p:sp>
      <p:sp>
        <p:nvSpPr>
          <p:cNvPr id="24" name="Text Placeholder 3"/>
          <p:cNvSpPr>
            <a:spLocks noGrp="1"/>
          </p:cNvSpPr>
          <p:nvPr>
            <p:ph type="body" sz="half" idx="19"/>
          </p:nvPr>
        </p:nvSpPr>
        <p:spPr>
          <a:xfrm>
            <a:off x="4441348" y="4772160"/>
            <a:ext cx="3300336"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編輯母片文字樣式</a:t>
            </a:r>
          </a:p>
        </p:txBody>
      </p:sp>
      <p:sp>
        <p:nvSpPr>
          <p:cNvPr id="25" name="Text Placeholder 4"/>
          <p:cNvSpPr>
            <a:spLocks noGrp="1"/>
          </p:cNvSpPr>
          <p:nvPr>
            <p:ph type="body" sz="quarter" idx="13"/>
          </p:nvPr>
        </p:nvSpPr>
        <p:spPr>
          <a:xfrm>
            <a:off x="7973423" y="4195899"/>
            <a:ext cx="3289900"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編輯母片文字樣式</a:t>
            </a:r>
          </a:p>
        </p:txBody>
      </p:sp>
      <p:sp>
        <p:nvSpPr>
          <p:cNvPr id="26" name="Picture Placeholder 2"/>
          <p:cNvSpPr>
            <a:spLocks noGrp="1" noChangeAspect="1"/>
          </p:cNvSpPr>
          <p:nvPr>
            <p:ph type="pic" idx="22"/>
          </p:nvPr>
        </p:nvSpPr>
        <p:spPr>
          <a:xfrm>
            <a:off x="8152803" y="2298987"/>
            <a:ext cx="2932113"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TW" altLang="en-US" smtClean="0"/>
              <a:t>按一下圖示以新增圖片</a:t>
            </a:r>
            <a:endParaRPr lang="en-US" dirty="0"/>
          </a:p>
        </p:txBody>
      </p:sp>
      <p:sp>
        <p:nvSpPr>
          <p:cNvPr id="27" name="Text Placeholder 3"/>
          <p:cNvSpPr>
            <a:spLocks noGrp="1"/>
          </p:cNvSpPr>
          <p:nvPr>
            <p:ph type="body" sz="half" idx="20"/>
          </p:nvPr>
        </p:nvSpPr>
        <p:spPr>
          <a:xfrm>
            <a:off x="7973298" y="4772161"/>
            <a:ext cx="3294258" cy="1019037"/>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編輯母片文字樣式</a:t>
            </a:r>
          </a:p>
        </p:txBody>
      </p:sp>
      <p:sp>
        <p:nvSpPr>
          <p:cNvPr id="3" name="Date Placeholder 2"/>
          <p:cNvSpPr>
            <a:spLocks noGrp="1"/>
          </p:cNvSpPr>
          <p:nvPr>
            <p:ph type="dt" sz="half" idx="10"/>
          </p:nvPr>
        </p:nvSpPr>
        <p:spPr/>
        <p:txBody>
          <a:bodyPr/>
          <a:lstStyle/>
          <a:p>
            <a:fld id="{F5070DD2-C835-4154-8FC3-49B61E987455}" type="datetime1">
              <a:rPr lang="zh-TW" altLang="en-US" smtClean="0"/>
              <a:t>2019/3/26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570337685"/>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mtClean="0"/>
              <a:t>按一下以編輯母片標題樣式</a:t>
            </a:r>
            <a:endParaRPr lang="en-US" dirty="0"/>
          </a:p>
        </p:txBody>
      </p:sp>
      <p:sp>
        <p:nvSpPr>
          <p:cNvPr id="3" name="Vertical Text Placeholder 2"/>
          <p:cNvSpPr>
            <a:spLocks noGrp="1"/>
          </p:cNvSpPr>
          <p:nvPr>
            <p:ph type="body" orient="vert" idx="1"/>
          </p:nvPr>
        </p:nvSpPr>
        <p:spPr/>
        <p:txBody>
          <a:bodyPr vert="eaVert"/>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10"/>
          </p:nvPr>
        </p:nvSpPr>
        <p:spPr/>
        <p:txBody>
          <a:bodyPr/>
          <a:lstStyle/>
          <a:p>
            <a:fld id="{207ED1A3-4815-42CF-A975-A355D703DBA7}" type="datetime1">
              <a:rPr lang="zh-TW" altLang="en-US" smtClean="0"/>
              <a:t>2019/3/26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455763504"/>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609599"/>
            <a:ext cx="2542657" cy="5181601"/>
          </a:xfrm>
        </p:spPr>
        <p:txBody>
          <a:bodyPr vert="eaVert"/>
          <a:lstStyle>
            <a:lvl1pPr algn="l">
              <a:defRPr/>
            </a:lvl1pPr>
          </a:lstStyle>
          <a:p>
            <a:r>
              <a:rPr lang="zh-TW" altLang="en-US" smtClean="0"/>
              <a:t>按一下以編輯母片標題樣式</a:t>
            </a:r>
            <a:endParaRPr lang="en-US" dirty="0"/>
          </a:p>
        </p:txBody>
      </p:sp>
      <p:sp>
        <p:nvSpPr>
          <p:cNvPr id="3" name="Vertical Text Placeholder 2"/>
          <p:cNvSpPr>
            <a:spLocks noGrp="1"/>
          </p:cNvSpPr>
          <p:nvPr>
            <p:ph type="body" orient="vert" idx="1"/>
          </p:nvPr>
        </p:nvSpPr>
        <p:spPr>
          <a:xfrm>
            <a:off x="913794" y="609599"/>
            <a:ext cx="7658705" cy="5181601"/>
          </a:xfrm>
        </p:spPr>
        <p:txBody>
          <a:bodyPr vert="eaVert"/>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10"/>
          </p:nvPr>
        </p:nvSpPr>
        <p:spPr/>
        <p:txBody>
          <a:bodyPr/>
          <a:lstStyle/>
          <a:p>
            <a:fld id="{103478F7-57C7-4801-8D84-F78D41213901}" type="datetime1">
              <a:rPr lang="zh-TW" altLang="en-US" smtClean="0"/>
              <a:t>2019/3/26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801036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slideLayout" Target="../slideLayouts/slideLayout32.xml"/><Relationship Id="rId18" Type="http://schemas.openxmlformats.org/officeDocument/2006/relationships/slideLayout" Target="../slideLayouts/slideLayout37.xml"/><Relationship Id="rId3" Type="http://schemas.openxmlformats.org/officeDocument/2006/relationships/slideLayout" Target="../slideLayouts/slideLayout22.xml"/><Relationship Id="rId21" Type="http://schemas.openxmlformats.org/officeDocument/2006/relationships/theme" Target="../theme/theme2.xml"/><Relationship Id="rId7" Type="http://schemas.openxmlformats.org/officeDocument/2006/relationships/slideLayout" Target="../slideLayouts/slideLayout26.xml"/><Relationship Id="rId12" Type="http://schemas.openxmlformats.org/officeDocument/2006/relationships/slideLayout" Target="../slideLayouts/slideLayout31.xml"/><Relationship Id="rId17" Type="http://schemas.openxmlformats.org/officeDocument/2006/relationships/slideLayout" Target="../slideLayouts/slideLayout36.xml"/><Relationship Id="rId2" Type="http://schemas.openxmlformats.org/officeDocument/2006/relationships/slideLayout" Target="../slideLayouts/slideLayout21.xml"/><Relationship Id="rId16" Type="http://schemas.openxmlformats.org/officeDocument/2006/relationships/slideLayout" Target="../slideLayouts/slideLayout35.xml"/><Relationship Id="rId20" Type="http://schemas.openxmlformats.org/officeDocument/2006/relationships/slideLayout" Target="../slideLayouts/slideLayout39.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5" Type="http://schemas.openxmlformats.org/officeDocument/2006/relationships/slideLayout" Target="../slideLayouts/slideLayout34.xml"/><Relationship Id="rId10" Type="http://schemas.openxmlformats.org/officeDocument/2006/relationships/slideLayout" Target="../slideLayouts/slideLayout29.xml"/><Relationship Id="rId19" Type="http://schemas.openxmlformats.org/officeDocument/2006/relationships/slideLayout" Target="../slideLayouts/slideLayout38.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slideLayout" Target="../slideLayouts/slideLayout3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7.xml"/><Relationship Id="rId13" Type="http://schemas.openxmlformats.org/officeDocument/2006/relationships/slideLayout" Target="../slideLayouts/slideLayout52.xml"/><Relationship Id="rId18" Type="http://schemas.openxmlformats.org/officeDocument/2006/relationships/slideLayout" Target="../slideLayouts/slideLayout57.xml"/><Relationship Id="rId3" Type="http://schemas.openxmlformats.org/officeDocument/2006/relationships/slideLayout" Target="../slideLayouts/slideLayout42.xml"/><Relationship Id="rId7" Type="http://schemas.openxmlformats.org/officeDocument/2006/relationships/slideLayout" Target="../slideLayouts/slideLayout46.xml"/><Relationship Id="rId12" Type="http://schemas.openxmlformats.org/officeDocument/2006/relationships/slideLayout" Target="../slideLayouts/slideLayout51.xml"/><Relationship Id="rId17" Type="http://schemas.openxmlformats.org/officeDocument/2006/relationships/slideLayout" Target="../slideLayouts/slideLayout56.xml"/><Relationship Id="rId2" Type="http://schemas.openxmlformats.org/officeDocument/2006/relationships/slideLayout" Target="../slideLayouts/slideLayout41.xml"/><Relationship Id="rId16" Type="http://schemas.openxmlformats.org/officeDocument/2006/relationships/slideLayout" Target="../slideLayouts/slideLayout55.xml"/><Relationship Id="rId20" Type="http://schemas.openxmlformats.org/officeDocument/2006/relationships/theme" Target="../theme/theme3.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5" Type="http://schemas.openxmlformats.org/officeDocument/2006/relationships/slideLayout" Target="../slideLayouts/slideLayout44.xml"/><Relationship Id="rId15" Type="http://schemas.openxmlformats.org/officeDocument/2006/relationships/slideLayout" Target="../slideLayouts/slideLayout54.xml"/><Relationship Id="rId10" Type="http://schemas.openxmlformats.org/officeDocument/2006/relationships/slideLayout" Target="../slideLayouts/slideLayout49.xml"/><Relationship Id="rId19" Type="http://schemas.openxmlformats.org/officeDocument/2006/relationships/slideLayout" Target="../slideLayouts/slideLayout58.xml"/><Relationship Id="rId4" Type="http://schemas.openxmlformats.org/officeDocument/2006/relationships/slideLayout" Target="../slideLayouts/slideLayout43.xml"/><Relationship Id="rId9" Type="http://schemas.openxmlformats.org/officeDocument/2006/relationships/slideLayout" Target="../slideLayouts/slideLayout48.xml"/><Relationship Id="rId14" Type="http://schemas.openxmlformats.org/officeDocument/2006/relationships/slideLayout" Target="../slideLayouts/slideLayout5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6.xml"/><Relationship Id="rId13" Type="http://schemas.openxmlformats.org/officeDocument/2006/relationships/slideLayout" Target="../slideLayouts/slideLayout71.xml"/><Relationship Id="rId18" Type="http://schemas.openxmlformats.org/officeDocument/2006/relationships/slideLayout" Target="../slideLayouts/slideLayout76.xml"/><Relationship Id="rId3" Type="http://schemas.openxmlformats.org/officeDocument/2006/relationships/slideLayout" Target="../slideLayouts/slideLayout61.xml"/><Relationship Id="rId7" Type="http://schemas.openxmlformats.org/officeDocument/2006/relationships/slideLayout" Target="../slideLayouts/slideLayout65.xml"/><Relationship Id="rId12" Type="http://schemas.openxmlformats.org/officeDocument/2006/relationships/slideLayout" Target="../slideLayouts/slideLayout70.xml"/><Relationship Id="rId17" Type="http://schemas.openxmlformats.org/officeDocument/2006/relationships/slideLayout" Target="../slideLayouts/slideLayout75.xml"/><Relationship Id="rId2" Type="http://schemas.openxmlformats.org/officeDocument/2006/relationships/slideLayout" Target="../slideLayouts/slideLayout60.xml"/><Relationship Id="rId16" Type="http://schemas.openxmlformats.org/officeDocument/2006/relationships/slideLayout" Target="../slideLayouts/slideLayout74.xml"/><Relationship Id="rId20" Type="http://schemas.openxmlformats.org/officeDocument/2006/relationships/theme" Target="../theme/theme4.xml"/><Relationship Id="rId1" Type="http://schemas.openxmlformats.org/officeDocument/2006/relationships/slideLayout" Target="../slideLayouts/slideLayout59.xml"/><Relationship Id="rId6" Type="http://schemas.openxmlformats.org/officeDocument/2006/relationships/slideLayout" Target="../slideLayouts/slideLayout64.xml"/><Relationship Id="rId11" Type="http://schemas.openxmlformats.org/officeDocument/2006/relationships/slideLayout" Target="../slideLayouts/slideLayout69.xml"/><Relationship Id="rId5" Type="http://schemas.openxmlformats.org/officeDocument/2006/relationships/slideLayout" Target="../slideLayouts/slideLayout63.xml"/><Relationship Id="rId15" Type="http://schemas.openxmlformats.org/officeDocument/2006/relationships/slideLayout" Target="../slideLayouts/slideLayout73.xml"/><Relationship Id="rId10" Type="http://schemas.openxmlformats.org/officeDocument/2006/relationships/slideLayout" Target="../slideLayouts/slideLayout68.xml"/><Relationship Id="rId19" Type="http://schemas.openxmlformats.org/officeDocument/2006/relationships/slideLayout" Target="../slideLayouts/slideLayout77.xml"/><Relationship Id="rId4" Type="http://schemas.openxmlformats.org/officeDocument/2006/relationships/slideLayout" Target="../slideLayouts/slideLayout62.xml"/><Relationship Id="rId9" Type="http://schemas.openxmlformats.org/officeDocument/2006/relationships/slideLayout" Target="../slideLayouts/slideLayout67.xml"/><Relationship Id="rId14" Type="http://schemas.openxmlformats.org/officeDocument/2006/relationships/slideLayout" Target="../slideLayouts/slideLayout7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85.xml"/><Relationship Id="rId13" Type="http://schemas.openxmlformats.org/officeDocument/2006/relationships/slideLayout" Target="../slideLayouts/slideLayout90.xml"/><Relationship Id="rId18" Type="http://schemas.openxmlformats.org/officeDocument/2006/relationships/theme" Target="../theme/theme5.xml"/><Relationship Id="rId3" Type="http://schemas.openxmlformats.org/officeDocument/2006/relationships/slideLayout" Target="../slideLayouts/slideLayout80.xml"/><Relationship Id="rId7" Type="http://schemas.openxmlformats.org/officeDocument/2006/relationships/slideLayout" Target="../slideLayouts/slideLayout84.xml"/><Relationship Id="rId12" Type="http://schemas.openxmlformats.org/officeDocument/2006/relationships/slideLayout" Target="../slideLayouts/slideLayout89.xml"/><Relationship Id="rId17" Type="http://schemas.openxmlformats.org/officeDocument/2006/relationships/slideLayout" Target="../slideLayouts/slideLayout94.xml"/><Relationship Id="rId2" Type="http://schemas.openxmlformats.org/officeDocument/2006/relationships/slideLayout" Target="../slideLayouts/slideLayout79.xml"/><Relationship Id="rId16" Type="http://schemas.openxmlformats.org/officeDocument/2006/relationships/slideLayout" Target="../slideLayouts/slideLayout93.xml"/><Relationship Id="rId1" Type="http://schemas.openxmlformats.org/officeDocument/2006/relationships/slideLayout" Target="../slideLayouts/slideLayout78.xml"/><Relationship Id="rId6" Type="http://schemas.openxmlformats.org/officeDocument/2006/relationships/slideLayout" Target="../slideLayouts/slideLayout83.xml"/><Relationship Id="rId11" Type="http://schemas.openxmlformats.org/officeDocument/2006/relationships/slideLayout" Target="../slideLayouts/slideLayout88.xml"/><Relationship Id="rId5" Type="http://schemas.openxmlformats.org/officeDocument/2006/relationships/slideLayout" Target="../slideLayouts/slideLayout82.xml"/><Relationship Id="rId15" Type="http://schemas.openxmlformats.org/officeDocument/2006/relationships/slideLayout" Target="../slideLayouts/slideLayout92.xml"/><Relationship Id="rId10" Type="http://schemas.openxmlformats.org/officeDocument/2006/relationships/slideLayout" Target="../slideLayouts/slideLayout87.xml"/><Relationship Id="rId4" Type="http://schemas.openxmlformats.org/officeDocument/2006/relationships/slideLayout" Target="../slideLayouts/slideLayout81.xml"/><Relationship Id="rId9" Type="http://schemas.openxmlformats.org/officeDocument/2006/relationships/slideLayout" Target="../slideLayouts/slideLayout86.xml"/><Relationship Id="rId14" Type="http://schemas.openxmlformats.org/officeDocument/2006/relationships/slideLayout" Target="../slideLayouts/slideLayout9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10000">
              <a:schemeClr val="bg2">
                <a:lumMod val="40000"/>
                <a:lumOff val="60000"/>
              </a:schemeClr>
            </a:gs>
            <a:gs pos="100000">
              <a:srgbClr val="003366"/>
            </a:gs>
          </a:gsLst>
          <a:lin ang="6120000" scaled="1"/>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228600"/>
            <a:ext cx="10131425" cy="1456267"/>
          </a:xfrm>
          <a:prstGeom prst="rect">
            <a:avLst/>
          </a:prstGeom>
          <a:effectLst/>
        </p:spPr>
        <p:txBody>
          <a:bodyPr vert="horz" lIns="91440" tIns="45720" rIns="91440" bIns="45720" rtlCol="0" anchor="ctr">
            <a:normAutofit/>
          </a:bodyPr>
          <a:lstStyle/>
          <a:p>
            <a:r>
              <a:rPr lang="zh-TW" altLang="en-US" dirty="0"/>
              <a:t>按一下以編輯母片標題樣式</a:t>
            </a:r>
            <a:endParaRPr lang="en-US" dirty="0"/>
          </a:p>
        </p:txBody>
      </p:sp>
      <p:sp>
        <p:nvSpPr>
          <p:cNvPr id="3" name="Text Placeholder 2"/>
          <p:cNvSpPr>
            <a:spLocks noGrp="1"/>
          </p:cNvSpPr>
          <p:nvPr>
            <p:ph type="body" idx="1"/>
          </p:nvPr>
        </p:nvSpPr>
        <p:spPr>
          <a:xfrm>
            <a:off x="685801" y="1781175"/>
            <a:ext cx="10131425" cy="4010025"/>
          </a:xfrm>
          <a:prstGeom prst="rect">
            <a:avLst/>
          </a:prstGeom>
        </p:spPr>
        <p:txBody>
          <a:bodyPr vert="horz" lIns="91440" tIns="45720" rIns="91440" bIns="45720" rtlCol="0" anchor="t" anchorCtr="0">
            <a:normAutofit/>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844E3325-9DD5-4AAD-A41A-50C9CA82860A}" type="datetime1">
              <a:rPr lang="zh-TW" altLang="en-US" smtClean="0"/>
              <a:t>2019/3/26</a:t>
            </a:fld>
            <a:endParaRPr lang="zh-TW" altLang="en-US"/>
          </a:p>
        </p:txBody>
      </p:sp>
      <p:sp>
        <p:nvSpPr>
          <p:cNvPr id="5" name="Footer Placeholder 4"/>
          <p:cNvSpPr>
            <a:spLocks noGrp="1"/>
          </p:cNvSpPr>
          <p:nvPr>
            <p:ph type="ftr" sz="quarter" idx="3"/>
          </p:nvPr>
        </p:nvSpPr>
        <p:spPr>
          <a:xfrm>
            <a:off x="190500" y="6248400"/>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zh-TW" altLang="en-US"/>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EB02E127-2F89-4696-B751-2E4B97A7D04D}" type="slidenum">
              <a:rPr lang="zh-TW" altLang="en-US" smtClean="0"/>
              <a:t>‹#›</a:t>
            </a:fld>
            <a:endParaRPr lang="zh-TW" altLang="en-US"/>
          </a:p>
        </p:txBody>
      </p:sp>
    </p:spTree>
    <p:extLst>
      <p:ext uri="{BB962C8B-B14F-4D97-AF65-F5344CB8AC3E}">
        <p14:creationId xmlns:p14="http://schemas.microsoft.com/office/powerpoint/2010/main" val="3310519336"/>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Lst>
  <p:hf hdr="0" ftr="0" dt="0"/>
  <p:txStyles>
    <p:titleStyle>
      <a:lvl1pPr algn="l" defTabSz="457200" rtl="0" eaLnBrk="1" latinLnBrk="0" hangingPunct="1">
        <a:spcBef>
          <a:spcPct val="0"/>
        </a:spcBef>
        <a:buNone/>
        <a:defRPr sz="3600" b="1" i="0" kern="1200" cap="none" baseline="0">
          <a:ln w="3175" cmpd="sng">
            <a:noFill/>
          </a:ln>
          <a:solidFill>
            <a:schemeClr val="tx1"/>
          </a:solidFill>
          <a:effectLst/>
          <a:latin typeface="Calibri" panose="020F0502020204030204" pitchFamily="34" charset="0"/>
          <a:ea typeface="微軟正黑體" panose="020B0604030504040204" pitchFamily="34" charset="-120"/>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10000">
              <a:schemeClr val="bg2">
                <a:lumMod val="40000"/>
                <a:lumOff val="60000"/>
              </a:schemeClr>
            </a:gs>
            <a:gs pos="100000">
              <a:srgbClr val="003366"/>
            </a:gs>
          </a:gsLst>
          <a:lin ang="6120000" scaled="1"/>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228600"/>
            <a:ext cx="10131425" cy="1456267"/>
          </a:xfrm>
          <a:prstGeom prst="rect">
            <a:avLst/>
          </a:prstGeom>
          <a:effectLst/>
        </p:spPr>
        <p:txBody>
          <a:bodyPr vert="horz" lIns="91440" tIns="45720" rIns="91440" bIns="45720" rtlCol="0" anchor="ctr">
            <a:normAutofit/>
          </a:bodyPr>
          <a:lstStyle/>
          <a:p>
            <a:r>
              <a:rPr lang="zh-TW" altLang="en-US" dirty="0"/>
              <a:t>按一下以編輯母片標題樣式</a:t>
            </a:r>
            <a:endParaRPr lang="en-US" dirty="0"/>
          </a:p>
        </p:txBody>
      </p:sp>
      <p:sp>
        <p:nvSpPr>
          <p:cNvPr id="3" name="Text Placeholder 2"/>
          <p:cNvSpPr>
            <a:spLocks noGrp="1"/>
          </p:cNvSpPr>
          <p:nvPr>
            <p:ph type="body" idx="1"/>
          </p:nvPr>
        </p:nvSpPr>
        <p:spPr>
          <a:xfrm>
            <a:off x="685801" y="1781175"/>
            <a:ext cx="10131425" cy="4010025"/>
          </a:xfrm>
          <a:prstGeom prst="rect">
            <a:avLst/>
          </a:prstGeom>
        </p:spPr>
        <p:txBody>
          <a:bodyPr vert="horz" lIns="91440" tIns="45720" rIns="91440" bIns="45720" rtlCol="0" anchor="t" anchorCtr="0">
            <a:normAutofit/>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4EB7846E-9656-4F95-9011-98E34351931C}" type="datetime1">
              <a:rPr lang="zh-TW" altLang="en-US" smtClean="0"/>
              <a:t>2019/3/26</a:t>
            </a:fld>
            <a:endParaRPr lang="zh-TW" altLang="en-US"/>
          </a:p>
        </p:txBody>
      </p:sp>
      <p:sp>
        <p:nvSpPr>
          <p:cNvPr id="5" name="Footer Placeholder 4"/>
          <p:cNvSpPr>
            <a:spLocks noGrp="1"/>
          </p:cNvSpPr>
          <p:nvPr>
            <p:ph type="ftr" sz="quarter" idx="3"/>
          </p:nvPr>
        </p:nvSpPr>
        <p:spPr>
          <a:xfrm>
            <a:off x="190500" y="6248400"/>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zh-TW" altLang="en-US"/>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0F45631E-267F-4B98-8711-015E167954BF}" type="slidenum">
              <a:rPr lang="zh-TW" altLang="en-US" smtClean="0"/>
              <a:t>‹#›</a:t>
            </a:fld>
            <a:endParaRPr lang="zh-TW" altLang="en-US"/>
          </a:p>
        </p:txBody>
      </p:sp>
    </p:spTree>
    <p:extLst>
      <p:ext uri="{BB962C8B-B14F-4D97-AF65-F5344CB8AC3E}">
        <p14:creationId xmlns:p14="http://schemas.microsoft.com/office/powerpoint/2010/main" val="1735603099"/>
      </p:ext>
    </p:extLst>
  </p:cSld>
  <p:clrMap bg1="dk1" tx1="lt1" bg2="dk2" tx2="lt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 id="2147483692" r:id="rId12"/>
    <p:sldLayoutId id="2147483693" r:id="rId13"/>
    <p:sldLayoutId id="2147483694" r:id="rId14"/>
    <p:sldLayoutId id="2147483695" r:id="rId15"/>
    <p:sldLayoutId id="2147483696" r:id="rId16"/>
    <p:sldLayoutId id="2147483697" r:id="rId17"/>
    <p:sldLayoutId id="2147483698" r:id="rId18"/>
    <p:sldLayoutId id="2147483699" r:id="rId19"/>
    <p:sldLayoutId id="2147483700" r:id="rId20"/>
  </p:sldLayoutIdLst>
  <p:hf hdr="0" ftr="0" dt="0"/>
  <p:txStyles>
    <p:titleStyle>
      <a:lvl1pPr algn="l" defTabSz="457200" rtl="0" eaLnBrk="1" latinLnBrk="0" hangingPunct="1">
        <a:spcBef>
          <a:spcPct val="0"/>
        </a:spcBef>
        <a:buNone/>
        <a:defRPr sz="3600" b="1" i="0" kern="1200" cap="none" baseline="0">
          <a:ln w="3175" cmpd="sng">
            <a:noFill/>
          </a:ln>
          <a:solidFill>
            <a:schemeClr val="tx1"/>
          </a:solidFill>
          <a:effectLst/>
          <a:latin typeface="Calibri" panose="020F0502020204030204" pitchFamily="34" charset="0"/>
          <a:ea typeface="微軟正黑體" panose="020B0604030504040204" pitchFamily="34" charset="-120"/>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10000">
              <a:schemeClr val="bg2">
                <a:lumMod val="40000"/>
                <a:lumOff val="60000"/>
              </a:schemeClr>
            </a:gs>
            <a:gs pos="100000">
              <a:srgbClr val="003366"/>
            </a:gs>
          </a:gsLst>
          <a:lin ang="6120000" scaled="1"/>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228600"/>
            <a:ext cx="10131425" cy="1456267"/>
          </a:xfrm>
          <a:prstGeom prst="rect">
            <a:avLst/>
          </a:prstGeom>
          <a:effectLst/>
        </p:spPr>
        <p:txBody>
          <a:bodyPr vert="horz" lIns="91440" tIns="45720" rIns="91440" bIns="45720" rtlCol="0" anchor="ctr">
            <a:normAutofit/>
          </a:bodyPr>
          <a:lstStyle/>
          <a:p>
            <a:r>
              <a:rPr lang="zh-TW" altLang="en-US" dirty="0"/>
              <a:t>按一下以編輯母片標題樣式</a:t>
            </a:r>
            <a:endParaRPr lang="en-US" dirty="0"/>
          </a:p>
        </p:txBody>
      </p:sp>
      <p:sp>
        <p:nvSpPr>
          <p:cNvPr id="3" name="Text Placeholder 2"/>
          <p:cNvSpPr>
            <a:spLocks noGrp="1"/>
          </p:cNvSpPr>
          <p:nvPr>
            <p:ph type="body" idx="1"/>
          </p:nvPr>
        </p:nvSpPr>
        <p:spPr>
          <a:xfrm>
            <a:off x="685801" y="1781175"/>
            <a:ext cx="10131425" cy="4010025"/>
          </a:xfrm>
          <a:prstGeom prst="rect">
            <a:avLst/>
          </a:prstGeom>
        </p:spPr>
        <p:txBody>
          <a:bodyPr vert="horz" lIns="91440" tIns="45720" rIns="91440" bIns="45720" rtlCol="0" anchor="t" anchorCtr="0">
            <a:normAutofit/>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EC0998B2-F74F-42BC-9FAD-9E7CD281F952}" type="datetime1">
              <a:rPr lang="zh-TW" altLang="en-US" smtClean="0"/>
              <a:t>2019/3/26</a:t>
            </a:fld>
            <a:endParaRPr lang="zh-TW" altLang="en-US"/>
          </a:p>
        </p:txBody>
      </p:sp>
      <p:sp>
        <p:nvSpPr>
          <p:cNvPr id="5" name="Footer Placeholder 4"/>
          <p:cNvSpPr>
            <a:spLocks noGrp="1"/>
          </p:cNvSpPr>
          <p:nvPr>
            <p:ph type="ftr" sz="quarter" idx="3"/>
          </p:nvPr>
        </p:nvSpPr>
        <p:spPr>
          <a:xfrm>
            <a:off x="190500" y="6248400"/>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zh-TW" altLang="en-US"/>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0F45631E-267F-4B98-8711-015E167954BF}" type="slidenum">
              <a:rPr lang="zh-TW" altLang="en-US" smtClean="0"/>
              <a:t>‹#›</a:t>
            </a:fld>
            <a:endParaRPr lang="zh-TW" altLang="en-US"/>
          </a:p>
        </p:txBody>
      </p:sp>
    </p:spTree>
    <p:extLst>
      <p:ext uri="{BB962C8B-B14F-4D97-AF65-F5344CB8AC3E}">
        <p14:creationId xmlns:p14="http://schemas.microsoft.com/office/powerpoint/2010/main" val="350169058"/>
      </p:ext>
    </p:extLst>
  </p:cSld>
  <p:clrMap bg1="dk1" tx1="lt1" bg2="dk2" tx2="lt2" accent1="accent1" accent2="accent2" accent3="accent3" accent4="accent4" accent5="accent5" accent6="accent6" hlink="hlink" folHlink="folHlink"/>
  <p:sldLayoutIdLst>
    <p:sldLayoutId id="2147483702" r:id="rId1"/>
    <p:sldLayoutId id="2147483703" r:id="rId2"/>
    <p:sldLayoutId id="2147483704" r:id="rId3"/>
    <p:sldLayoutId id="2147483705" r:id="rId4"/>
    <p:sldLayoutId id="2147483706" r:id="rId5"/>
    <p:sldLayoutId id="2147483707" r:id="rId6"/>
    <p:sldLayoutId id="2147483708" r:id="rId7"/>
    <p:sldLayoutId id="2147483709" r:id="rId8"/>
    <p:sldLayoutId id="2147483710" r:id="rId9"/>
    <p:sldLayoutId id="2147483711" r:id="rId10"/>
    <p:sldLayoutId id="2147483712" r:id="rId11"/>
    <p:sldLayoutId id="2147483713" r:id="rId12"/>
    <p:sldLayoutId id="2147483714" r:id="rId13"/>
    <p:sldLayoutId id="2147483715" r:id="rId14"/>
    <p:sldLayoutId id="2147483716" r:id="rId15"/>
    <p:sldLayoutId id="2147483717" r:id="rId16"/>
    <p:sldLayoutId id="2147483718" r:id="rId17"/>
    <p:sldLayoutId id="2147483719" r:id="rId18"/>
    <p:sldLayoutId id="2147483720" r:id="rId19"/>
  </p:sldLayoutIdLst>
  <p:hf hdr="0" ftr="0" dt="0"/>
  <p:txStyles>
    <p:titleStyle>
      <a:lvl1pPr algn="l" defTabSz="457200" rtl="0" eaLnBrk="1" latinLnBrk="0" hangingPunct="1">
        <a:spcBef>
          <a:spcPct val="0"/>
        </a:spcBef>
        <a:buNone/>
        <a:defRPr sz="3600" b="1" i="0" kern="1200" cap="none" baseline="0">
          <a:ln w="3175" cmpd="sng">
            <a:noFill/>
          </a:ln>
          <a:solidFill>
            <a:schemeClr val="tx1"/>
          </a:solidFill>
          <a:effectLst/>
          <a:latin typeface="Calibri" panose="020F0502020204030204" pitchFamily="34" charset="0"/>
          <a:ea typeface="微軟正黑體" panose="020B0604030504040204" pitchFamily="34" charset="-120"/>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10000">
              <a:schemeClr val="bg2">
                <a:lumMod val="40000"/>
                <a:lumOff val="60000"/>
              </a:schemeClr>
            </a:gs>
            <a:gs pos="100000">
              <a:srgbClr val="003366"/>
            </a:gs>
          </a:gsLst>
          <a:lin ang="6120000" scaled="1"/>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228600"/>
            <a:ext cx="10131425" cy="1456267"/>
          </a:xfrm>
          <a:prstGeom prst="rect">
            <a:avLst/>
          </a:prstGeom>
          <a:effectLst/>
        </p:spPr>
        <p:txBody>
          <a:bodyPr vert="horz" lIns="91440" tIns="45720" rIns="91440" bIns="45720" rtlCol="0" anchor="ctr">
            <a:normAutofit/>
          </a:bodyPr>
          <a:lstStyle/>
          <a:p>
            <a:r>
              <a:rPr lang="zh-TW" altLang="en-US" dirty="0"/>
              <a:t>按一下以編輯母片標題樣式</a:t>
            </a:r>
            <a:endParaRPr lang="en-US" dirty="0"/>
          </a:p>
        </p:txBody>
      </p:sp>
      <p:sp>
        <p:nvSpPr>
          <p:cNvPr id="3" name="Text Placeholder 2"/>
          <p:cNvSpPr>
            <a:spLocks noGrp="1"/>
          </p:cNvSpPr>
          <p:nvPr>
            <p:ph type="body" idx="1"/>
          </p:nvPr>
        </p:nvSpPr>
        <p:spPr>
          <a:xfrm>
            <a:off x="685801" y="1781175"/>
            <a:ext cx="10131425" cy="4010025"/>
          </a:xfrm>
          <a:prstGeom prst="rect">
            <a:avLst/>
          </a:prstGeom>
        </p:spPr>
        <p:txBody>
          <a:bodyPr vert="horz" lIns="91440" tIns="45720" rIns="91440" bIns="45720" rtlCol="0" anchor="t" anchorCtr="0">
            <a:normAutofit/>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68126CD3-9F83-4352-B4E3-BB04A886F534}" type="datetime1">
              <a:rPr lang="zh-TW" altLang="en-US" smtClean="0"/>
              <a:t>2019/3/26</a:t>
            </a:fld>
            <a:endParaRPr lang="zh-TW" altLang="en-US"/>
          </a:p>
        </p:txBody>
      </p:sp>
      <p:sp>
        <p:nvSpPr>
          <p:cNvPr id="5" name="Footer Placeholder 4"/>
          <p:cNvSpPr>
            <a:spLocks noGrp="1"/>
          </p:cNvSpPr>
          <p:nvPr>
            <p:ph type="ftr" sz="quarter" idx="3"/>
          </p:nvPr>
        </p:nvSpPr>
        <p:spPr>
          <a:xfrm>
            <a:off x="190500" y="6248400"/>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zh-TW" altLang="en-US"/>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46F9DC6-640A-4F5D-B8B1-0FE26FE6032C}" type="slidenum">
              <a:rPr lang="zh-TW" altLang="en-US" smtClean="0"/>
              <a:t>‹#›</a:t>
            </a:fld>
            <a:endParaRPr lang="zh-TW" altLang="en-US"/>
          </a:p>
        </p:txBody>
      </p:sp>
    </p:spTree>
    <p:extLst>
      <p:ext uri="{BB962C8B-B14F-4D97-AF65-F5344CB8AC3E}">
        <p14:creationId xmlns:p14="http://schemas.microsoft.com/office/powerpoint/2010/main" val="292202060"/>
      </p:ext>
    </p:extLst>
  </p:cSld>
  <p:clrMap bg1="dk1" tx1="lt1" bg2="dk2" tx2="lt2" accent1="accent1" accent2="accent2" accent3="accent3" accent4="accent4" accent5="accent5" accent6="accent6" hlink="hlink" folHlink="folHlink"/>
  <p:sldLayoutIdLst>
    <p:sldLayoutId id="2147483722" r:id="rId1"/>
    <p:sldLayoutId id="2147483723" r:id="rId2"/>
    <p:sldLayoutId id="2147483724" r:id="rId3"/>
    <p:sldLayoutId id="2147483725" r:id="rId4"/>
    <p:sldLayoutId id="2147483726" r:id="rId5"/>
    <p:sldLayoutId id="2147483727" r:id="rId6"/>
    <p:sldLayoutId id="2147483728" r:id="rId7"/>
    <p:sldLayoutId id="2147483729" r:id="rId8"/>
    <p:sldLayoutId id="2147483730" r:id="rId9"/>
    <p:sldLayoutId id="2147483731" r:id="rId10"/>
    <p:sldLayoutId id="2147483732" r:id="rId11"/>
    <p:sldLayoutId id="2147483733" r:id="rId12"/>
    <p:sldLayoutId id="2147483734" r:id="rId13"/>
    <p:sldLayoutId id="2147483735" r:id="rId14"/>
    <p:sldLayoutId id="2147483736" r:id="rId15"/>
    <p:sldLayoutId id="2147483737" r:id="rId16"/>
    <p:sldLayoutId id="2147483738" r:id="rId17"/>
    <p:sldLayoutId id="2147483739" r:id="rId18"/>
    <p:sldLayoutId id="2147483740" r:id="rId19"/>
  </p:sldLayoutIdLst>
  <p:hf hdr="0" ftr="0" dt="0"/>
  <p:txStyles>
    <p:titleStyle>
      <a:lvl1pPr algn="l" defTabSz="457200" rtl="0" eaLnBrk="1" latinLnBrk="0" hangingPunct="1">
        <a:spcBef>
          <a:spcPct val="0"/>
        </a:spcBef>
        <a:buNone/>
        <a:defRPr sz="3600" b="1" i="0" kern="1200" cap="none" baseline="0">
          <a:ln w="3175" cmpd="sng">
            <a:noFill/>
          </a:ln>
          <a:solidFill>
            <a:schemeClr val="tx1"/>
          </a:solidFill>
          <a:effectLst/>
          <a:latin typeface="Calibri" panose="020F0502020204030204" pitchFamily="34" charset="0"/>
          <a:ea typeface="微軟正黑體" panose="020B0604030504040204" pitchFamily="34" charset="-120"/>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1" cy="1326321"/>
          </a:xfrm>
          <a:prstGeom prst="rect">
            <a:avLst/>
          </a:prstGeom>
        </p:spPr>
        <p:txBody>
          <a:bodyPr vert="horz" lIns="91440" tIns="45720" rIns="91440" bIns="45720" rtlCol="0" anchor="ctr">
            <a:normAutofit/>
          </a:bodyPr>
          <a:lstStyle/>
          <a:p>
            <a:r>
              <a:rPr lang="zh-TW" altLang="en-US" smtClean="0"/>
              <a:t>按一下以編輯母片標題樣式</a:t>
            </a:r>
            <a:endParaRPr lang="en-US" dirty="0"/>
          </a:p>
        </p:txBody>
      </p:sp>
      <p:sp>
        <p:nvSpPr>
          <p:cNvPr id="3" name="Text Placeholder 2"/>
          <p:cNvSpPr>
            <a:spLocks noGrp="1"/>
          </p:cNvSpPr>
          <p:nvPr>
            <p:ph type="body" idx="1"/>
          </p:nvPr>
        </p:nvSpPr>
        <p:spPr>
          <a:xfrm>
            <a:off x="913795" y="2096064"/>
            <a:ext cx="10353762" cy="3695136"/>
          </a:xfrm>
          <a:prstGeom prst="rect">
            <a:avLst/>
          </a:prstGeom>
        </p:spPr>
        <p:txBody>
          <a:bodyPr vert="horz" lIns="91440" tIns="45720" rIns="91440" bIns="45720" rtlCol="0">
            <a:normAutofit/>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95F3214C-DA88-45A7-9268-2C2E063FA63B}" type="datetime1">
              <a:rPr lang="zh-TW" altLang="en-US" smtClean="0"/>
              <a:t>2019/3/26</a:t>
            </a:fld>
            <a:endParaRPr lang="en-US" dirty="0"/>
          </a:p>
        </p:txBody>
      </p:sp>
      <p:sp>
        <p:nvSpPr>
          <p:cNvPr id="5" name="Footer Placeholder 4"/>
          <p:cNvSpPr>
            <a:spLocks noGrp="1"/>
          </p:cNvSpPr>
          <p:nvPr>
            <p:ph type="ftr" sz="quarter" idx="3"/>
          </p:nvPr>
        </p:nvSpPr>
        <p:spPr>
          <a:xfrm>
            <a:off x="913794" y="5883275"/>
            <a:ext cx="6672865" cy="365125"/>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D57F1E4F-1CFF-5643-939E-02111984F565}" type="slidenum">
              <a:rPr lang="en-US" smtClean="0"/>
              <a:t>‹#›</a:t>
            </a:fld>
            <a:endParaRPr lang="en-US" dirty="0"/>
          </a:p>
        </p:txBody>
      </p:sp>
    </p:spTree>
    <p:extLst>
      <p:ext uri="{BB962C8B-B14F-4D97-AF65-F5344CB8AC3E}">
        <p14:creationId xmlns:p14="http://schemas.microsoft.com/office/powerpoint/2010/main" val="2707565060"/>
      </p:ext>
    </p:extLst>
  </p:cSld>
  <p:clrMap bg1="dk1" tx1="lt1" bg2="dk2" tx2="lt2" accent1="accent1" accent2="accent2" accent3="accent3" accent4="accent4" accent5="accent5" accent6="accent6" hlink="hlink" folHlink="folHlink"/>
  <p:sldLayoutIdLst>
    <p:sldLayoutId id="2147483742" r:id="rId1"/>
    <p:sldLayoutId id="2147483743" r:id="rId2"/>
    <p:sldLayoutId id="2147483744" r:id="rId3"/>
    <p:sldLayoutId id="2147483745" r:id="rId4"/>
    <p:sldLayoutId id="2147483746" r:id="rId5"/>
    <p:sldLayoutId id="2147483747" r:id="rId6"/>
    <p:sldLayoutId id="2147483748" r:id="rId7"/>
    <p:sldLayoutId id="2147483749" r:id="rId8"/>
    <p:sldLayoutId id="2147483750" r:id="rId9"/>
    <p:sldLayoutId id="2147483751" r:id="rId10"/>
    <p:sldLayoutId id="2147483752" r:id="rId11"/>
    <p:sldLayoutId id="2147483753" r:id="rId12"/>
    <p:sldLayoutId id="2147483754" r:id="rId13"/>
    <p:sldLayoutId id="2147483755" r:id="rId14"/>
    <p:sldLayoutId id="2147483756" r:id="rId15"/>
    <p:sldLayoutId id="2147483757" r:id="rId16"/>
    <p:sldLayoutId id="2147483758" r:id="rId17"/>
  </p:sldLayoutIdLst>
  <p:hf hdr="0" ftr="0" dt="0"/>
  <p:txStyles>
    <p:title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inspirationfeed.com/harnessing-the-power-of-the-grid-in-your-designs/" TargetMode="External"/><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3.xml"/><Relationship Id="rId5" Type="http://schemas.openxmlformats.org/officeDocument/2006/relationships/image" Target="../media/image21.png"/><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3.xml"/><Relationship Id="rId5" Type="http://schemas.openxmlformats.org/officeDocument/2006/relationships/image" Target="../media/image36.png"/><Relationship Id="rId4" Type="http://schemas.openxmlformats.org/officeDocument/2006/relationships/image" Target="../media/image35.png"/></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3.xml"/><Relationship Id="rId5" Type="http://schemas.openxmlformats.org/officeDocument/2006/relationships/image" Target="../media/image40.png"/><Relationship Id="rId4" Type="http://schemas.openxmlformats.org/officeDocument/2006/relationships/image" Target="../media/image39.png"/></Relationships>
</file>

<file path=ppt/slides/_rels/slide2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3.xml"/><Relationship Id="rId5" Type="http://schemas.openxmlformats.org/officeDocument/2006/relationships/image" Target="../media/image44.png"/><Relationship Id="rId4" Type="http://schemas.openxmlformats.org/officeDocument/2006/relationships/image" Target="../media/image43.png"/></Relationships>
</file>

<file path=ppt/slides/_rels/slide3.xml.rels><?xml version="1.0" encoding="UTF-8" standalone="yes"?>
<Relationships xmlns="http://schemas.openxmlformats.org/package/2006/relationships"><Relationship Id="rId3" Type="http://schemas.openxmlformats.org/officeDocument/2006/relationships/hyperlink" Target="https://www.soarogo.com/blog/what-is-framework/" TargetMode="External"/><Relationship Id="rId2" Type="http://schemas.openxmlformats.org/officeDocument/2006/relationships/hyperlink" Target="https://zh.wikipedia.org/wiki/%E8%BB%9F%E9%AB%94%E6%A1%86%E6%9E%B6" TargetMode="Externa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3.xml"/><Relationship Id="rId4" Type="http://schemas.openxmlformats.org/officeDocument/2006/relationships/image" Target="../media/image47.png"/></Relationships>
</file>

<file path=ppt/slides/_rels/slide3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3.xml"/><Relationship Id="rId4" Type="http://schemas.openxmlformats.org/officeDocument/2006/relationships/image" Target="../media/image50.png"/></Relationships>
</file>

<file path=ppt/slides/_rels/slide3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3.xml"/><Relationship Id="rId5" Type="http://schemas.openxmlformats.org/officeDocument/2006/relationships/image" Target="../media/image66.png"/><Relationship Id="rId4" Type="http://schemas.openxmlformats.org/officeDocument/2006/relationships/image" Target="../media/image65.png"/></Relationships>
</file>

<file path=ppt/slides/_rels/slide4.xml.rels><?xml version="1.0" encoding="UTF-8" standalone="yes"?>
<Relationships xmlns="http://schemas.openxmlformats.org/package/2006/relationships"><Relationship Id="rId2" Type="http://schemas.openxmlformats.org/officeDocument/2006/relationships/hyperlink" Target="https://www.soarogo.com/blog/what-is-framework/" TargetMode="Externa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4.xml"/><Relationship Id="rId4" Type="http://schemas.openxmlformats.org/officeDocument/2006/relationships/image" Target="../media/image69.png"/></Relationships>
</file>

<file path=ppt/slides/_rels/slide5.xml.rels><?xml version="1.0" encoding="UTF-8" standalone="yes"?>
<Relationships xmlns="http://schemas.openxmlformats.org/package/2006/relationships"><Relationship Id="rId2" Type="http://schemas.openxmlformats.org/officeDocument/2006/relationships/hyperlink" Target="https://zh.wikipedia.org/wiki/Bootstrap" TargetMode="Externa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getbootstrap.com/" TargetMode="Externa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getbootstrap.com/docs/4.3/getting-started/introduction/" TargetMode="Externa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p:txBody>
          <a:bodyPr/>
          <a:lstStyle/>
          <a:p>
            <a:r>
              <a:rPr lang="en-US" altLang="zh-TW" dirty="0" smtClean="0"/>
              <a:t>Hello Bootstrap</a:t>
            </a:r>
            <a:endParaRPr lang="zh-TW" altLang="en-US" dirty="0"/>
          </a:p>
        </p:txBody>
      </p:sp>
      <p:sp>
        <p:nvSpPr>
          <p:cNvPr id="3" name="副標題 2"/>
          <p:cNvSpPr>
            <a:spLocks noGrp="1"/>
          </p:cNvSpPr>
          <p:nvPr>
            <p:ph type="subTitle" idx="1"/>
          </p:nvPr>
        </p:nvSpPr>
        <p:spPr/>
        <p:txBody>
          <a:bodyPr/>
          <a:lstStyle/>
          <a:p>
            <a:endParaRPr lang="zh-TW" altLang="en-US"/>
          </a:p>
        </p:txBody>
      </p:sp>
      <p:sp>
        <p:nvSpPr>
          <p:cNvPr id="4" name="投影片編號版面配置區 3"/>
          <p:cNvSpPr>
            <a:spLocks noGrp="1"/>
          </p:cNvSpPr>
          <p:nvPr>
            <p:ph type="sldNum" sz="quarter" idx="12"/>
          </p:nvPr>
        </p:nvSpPr>
        <p:spPr/>
        <p:txBody>
          <a:bodyPr/>
          <a:lstStyle/>
          <a:p>
            <a:fld id="{EB02E127-2F89-4696-B751-2E4B97A7D04D}" type="slidenum">
              <a:rPr lang="zh-TW" altLang="en-US" smtClean="0"/>
              <a:t>1</a:t>
            </a:fld>
            <a:endParaRPr lang="zh-TW" altLang="en-US"/>
          </a:p>
        </p:txBody>
      </p:sp>
    </p:spTree>
    <p:extLst>
      <p:ext uri="{BB962C8B-B14F-4D97-AF65-F5344CB8AC3E}">
        <p14:creationId xmlns:p14="http://schemas.microsoft.com/office/powerpoint/2010/main" val="9296476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Bootstrap </a:t>
            </a:r>
            <a:r>
              <a:rPr lang="zh-TW" altLang="en-US" dirty="0"/>
              <a:t>起手式</a:t>
            </a:r>
          </a:p>
        </p:txBody>
      </p:sp>
      <p:sp>
        <p:nvSpPr>
          <p:cNvPr id="3" name="內容版面配置區 2"/>
          <p:cNvSpPr>
            <a:spLocks noGrp="1"/>
          </p:cNvSpPr>
          <p:nvPr>
            <p:ph idx="1"/>
          </p:nvPr>
        </p:nvSpPr>
        <p:spPr/>
        <p:txBody>
          <a:bodyPr/>
          <a:lstStyle/>
          <a:p>
            <a:r>
              <a:rPr lang="en-US" altLang="zh-TW" dirty="0" smtClean="0"/>
              <a:t>Bootstrap</a:t>
            </a:r>
            <a:r>
              <a:rPr lang="zh-TW" altLang="en-US" dirty="0" smtClean="0"/>
              <a:t>網站設計的建議流程</a:t>
            </a:r>
            <a:endParaRPr lang="en-US" altLang="zh-TW" dirty="0" smtClean="0"/>
          </a:p>
          <a:p>
            <a:pPr marL="914400" lvl="1" indent="-457200">
              <a:lnSpc>
                <a:spcPct val="150000"/>
              </a:lnSpc>
              <a:buFont typeface="+mj-lt"/>
              <a:buAutoNum type="arabicPeriod"/>
            </a:pPr>
            <a:r>
              <a:rPr lang="zh-TW" altLang="en-US" b="0" dirty="0" smtClean="0"/>
              <a:t>使用網格系統進行網頁布局</a:t>
            </a:r>
          </a:p>
          <a:p>
            <a:pPr marL="914400" lvl="1" indent="-457200">
              <a:lnSpc>
                <a:spcPct val="150000"/>
              </a:lnSpc>
              <a:buFont typeface="+mj-lt"/>
              <a:buAutoNum type="arabicPeriod"/>
            </a:pPr>
            <a:r>
              <a:rPr lang="zh-TW" altLang="en-US" b="0" dirty="0" smtClean="0"/>
              <a:t>使用</a:t>
            </a:r>
            <a:r>
              <a:rPr lang="en-US" altLang="zh-TW" b="0" dirty="0" smtClean="0"/>
              <a:t>Typography(</a:t>
            </a:r>
            <a:r>
              <a:rPr lang="zh-TW" altLang="en-US" b="0" dirty="0" smtClean="0"/>
              <a:t>文字排版</a:t>
            </a:r>
            <a:r>
              <a:rPr lang="en-US" altLang="zh-TW" b="0" dirty="0" smtClean="0"/>
              <a:t>)</a:t>
            </a:r>
            <a:r>
              <a:rPr lang="zh-TW" altLang="en-US" b="0" dirty="0" smtClean="0"/>
              <a:t>與</a:t>
            </a:r>
            <a:r>
              <a:rPr lang="en-US" altLang="zh-TW" b="0" dirty="0" smtClean="0"/>
              <a:t>Components(</a:t>
            </a:r>
            <a:r>
              <a:rPr lang="zh-TW" altLang="en-US" b="0" dirty="0" smtClean="0"/>
              <a:t>元件</a:t>
            </a:r>
            <a:r>
              <a:rPr lang="en-US" altLang="zh-TW" b="0" dirty="0" smtClean="0"/>
              <a:t>)</a:t>
            </a:r>
            <a:r>
              <a:rPr lang="zh-TW" altLang="en-US" b="0" dirty="0" smtClean="0"/>
              <a:t>等類別來建置內容</a:t>
            </a:r>
            <a:endParaRPr lang="en-US" altLang="zh-TW" b="0" dirty="0" smtClean="0"/>
          </a:p>
          <a:p>
            <a:pPr marL="914400" lvl="1" indent="-457200">
              <a:lnSpc>
                <a:spcPct val="150000"/>
              </a:lnSpc>
              <a:buFont typeface="+mj-lt"/>
              <a:buAutoNum type="arabicPeriod"/>
            </a:pPr>
            <a:r>
              <a:rPr lang="zh-TW" altLang="en-US" b="0" dirty="0" smtClean="0"/>
              <a:t>利用</a:t>
            </a:r>
            <a:r>
              <a:rPr lang="en-US" altLang="zh-TW" b="0" dirty="0" smtClean="0"/>
              <a:t>Utilities(</a:t>
            </a:r>
            <a:r>
              <a:rPr lang="zh-TW" altLang="en-US" b="0" dirty="0" smtClean="0"/>
              <a:t>輔助類別</a:t>
            </a:r>
            <a:r>
              <a:rPr lang="en-US" altLang="zh-TW" b="0" dirty="0" smtClean="0"/>
              <a:t>)</a:t>
            </a:r>
            <a:r>
              <a:rPr lang="zh-TW" altLang="en-US" b="0" dirty="0" smtClean="0"/>
              <a:t> 與</a:t>
            </a:r>
            <a:r>
              <a:rPr lang="en-US" altLang="zh-TW" b="0" dirty="0" smtClean="0"/>
              <a:t>Components(</a:t>
            </a:r>
            <a:r>
              <a:rPr lang="zh-TW" altLang="en-US" b="0" dirty="0" smtClean="0"/>
              <a:t>元件</a:t>
            </a:r>
            <a:r>
              <a:rPr lang="en-US" altLang="zh-TW" b="0" dirty="0" smtClean="0"/>
              <a:t>)</a:t>
            </a:r>
            <a:r>
              <a:rPr lang="zh-TW" altLang="en-US" b="0" dirty="0" smtClean="0"/>
              <a:t>本身所提供的調整樣式來美化或整體內容</a:t>
            </a:r>
            <a:endParaRPr lang="en-US" altLang="zh-TW" b="0" dirty="0" smtClean="0"/>
          </a:p>
          <a:p>
            <a:pPr marL="914400" lvl="1" indent="-457200">
              <a:lnSpc>
                <a:spcPct val="150000"/>
              </a:lnSpc>
              <a:buFont typeface="+mj-lt"/>
              <a:buAutoNum type="arabicPeriod"/>
            </a:pPr>
            <a:r>
              <a:rPr lang="zh-TW" altLang="en-US" b="0" dirty="0" smtClean="0"/>
              <a:t>自行撰寫</a:t>
            </a:r>
            <a:r>
              <a:rPr lang="en-US" altLang="zh-TW" b="0" dirty="0" smtClean="0"/>
              <a:t>CSS</a:t>
            </a:r>
            <a:r>
              <a:rPr lang="zh-TW" altLang="en-US" b="0" dirty="0" smtClean="0"/>
              <a:t>樣式來補足</a:t>
            </a:r>
            <a:r>
              <a:rPr lang="en-US" altLang="zh-TW" b="0" dirty="0" smtClean="0"/>
              <a:t>Bootstrap</a:t>
            </a:r>
            <a:r>
              <a:rPr lang="zh-TW" altLang="en-US" b="0" dirty="0" smtClean="0"/>
              <a:t>無法達成的效果</a:t>
            </a:r>
            <a:endParaRPr lang="zh-TW" altLang="en-US" b="0" dirty="0"/>
          </a:p>
        </p:txBody>
      </p:sp>
      <p:sp>
        <p:nvSpPr>
          <p:cNvPr id="4" name="投影片編號版面配置區 3"/>
          <p:cNvSpPr>
            <a:spLocks noGrp="1"/>
          </p:cNvSpPr>
          <p:nvPr>
            <p:ph type="sldNum" sz="quarter" idx="12"/>
          </p:nvPr>
        </p:nvSpPr>
        <p:spPr/>
        <p:txBody>
          <a:bodyPr/>
          <a:lstStyle/>
          <a:p>
            <a:fld id="{EB02E127-2F89-4696-B751-2E4B97A7D04D}" type="slidenum">
              <a:rPr lang="zh-TW" altLang="en-US" smtClean="0"/>
              <a:t>10</a:t>
            </a:fld>
            <a:endParaRPr lang="zh-TW" altLang="en-US" dirty="0"/>
          </a:p>
        </p:txBody>
      </p:sp>
    </p:spTree>
    <p:extLst>
      <p:ext uri="{BB962C8B-B14F-4D97-AF65-F5344CB8AC3E}">
        <p14:creationId xmlns:p14="http://schemas.microsoft.com/office/powerpoint/2010/main" val="409566887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第一個</a:t>
            </a:r>
            <a:r>
              <a:rPr lang="en-US" altLang="zh-TW" dirty="0" smtClean="0"/>
              <a:t>Hello world</a:t>
            </a:r>
            <a:r>
              <a:rPr lang="zh-TW" altLang="en-US" dirty="0" smtClean="0"/>
              <a:t>程式</a:t>
            </a:r>
            <a:endParaRPr lang="zh-TW" altLang="en-US" dirty="0"/>
          </a:p>
        </p:txBody>
      </p:sp>
      <p:sp>
        <p:nvSpPr>
          <p:cNvPr id="3" name="內容版面配置區 2"/>
          <p:cNvSpPr>
            <a:spLocks noGrp="1"/>
          </p:cNvSpPr>
          <p:nvPr>
            <p:ph idx="1"/>
          </p:nvPr>
        </p:nvSpPr>
        <p:spPr>
          <a:xfrm>
            <a:off x="434341" y="1278111"/>
            <a:ext cx="5601461" cy="5024804"/>
          </a:xfrm>
        </p:spPr>
        <p:txBody>
          <a:bodyPr/>
          <a:lstStyle/>
          <a:p>
            <a:r>
              <a:rPr lang="zh-TW" altLang="en-US" dirty="0" smtClean="0"/>
              <a:t>這是一個簡單的</a:t>
            </a:r>
            <a:r>
              <a:rPr lang="en-US" altLang="zh-TW" dirty="0" smtClean="0"/>
              <a:t>Hello world</a:t>
            </a:r>
            <a:r>
              <a:rPr lang="zh-TW" altLang="en-US" dirty="0" smtClean="0"/>
              <a:t>程式</a:t>
            </a:r>
            <a:endParaRPr lang="en-US" altLang="zh-TW" dirty="0" smtClean="0"/>
          </a:p>
          <a:p>
            <a:r>
              <a:rPr lang="zh-TW" altLang="en-US" dirty="0" smtClean="0"/>
              <a:t>其中包含幾個重要的元素</a:t>
            </a:r>
            <a:endParaRPr lang="en-US" altLang="zh-TW" dirty="0" smtClean="0"/>
          </a:p>
          <a:p>
            <a:pPr lvl="1"/>
            <a:r>
              <a:rPr lang="en-US" altLang="zh-TW" dirty="0" smtClean="0"/>
              <a:t>Viewport</a:t>
            </a:r>
            <a:r>
              <a:rPr lang="zh-TW" altLang="en-US" dirty="0" smtClean="0"/>
              <a:t>：宣告網頁為 </a:t>
            </a:r>
            <a:r>
              <a:rPr lang="en-US" altLang="zh-TW" dirty="0" smtClean="0"/>
              <a:t>RWD</a:t>
            </a:r>
            <a:r>
              <a:rPr lang="zh-TW" altLang="en-US" dirty="0" smtClean="0"/>
              <a:t>的網頁</a:t>
            </a:r>
            <a:endParaRPr lang="en-US" altLang="zh-TW" dirty="0" smtClean="0"/>
          </a:p>
          <a:p>
            <a:pPr lvl="1"/>
            <a:r>
              <a:rPr lang="en-US" altLang="zh-TW" dirty="0" smtClean="0"/>
              <a:t>Link</a:t>
            </a:r>
            <a:r>
              <a:rPr lang="zh-TW" altLang="en-US" dirty="0" smtClean="0"/>
              <a:t>：載入</a:t>
            </a:r>
            <a:r>
              <a:rPr lang="en-US" altLang="zh-TW" dirty="0" smtClean="0"/>
              <a:t>Bootstrap</a:t>
            </a:r>
            <a:r>
              <a:rPr lang="zh-TW" altLang="en-US" dirty="0" smtClean="0"/>
              <a:t>相關的元件</a:t>
            </a:r>
            <a:r>
              <a:rPr lang="en-US" altLang="zh-TW" dirty="0" smtClean="0"/>
              <a:t>(</a:t>
            </a:r>
            <a:r>
              <a:rPr lang="zh-TW" altLang="en-US" dirty="0" smtClean="0"/>
              <a:t>以</a:t>
            </a:r>
            <a:r>
              <a:rPr lang="en-US" altLang="zh-TW" dirty="0" smtClean="0"/>
              <a:t>CDN)</a:t>
            </a:r>
            <a:r>
              <a:rPr lang="zh-TW" altLang="en-US" dirty="0" smtClean="0"/>
              <a:t>的方式載入</a:t>
            </a:r>
            <a:endParaRPr lang="en-US" altLang="zh-TW" dirty="0" smtClean="0"/>
          </a:p>
          <a:p>
            <a:pPr lvl="1"/>
            <a:r>
              <a:rPr lang="zh-TW" altLang="en-US" dirty="0" smtClean="0"/>
              <a:t>在最下方有三個</a:t>
            </a:r>
            <a:r>
              <a:rPr lang="en-US" altLang="zh-TW" dirty="0" smtClean="0"/>
              <a:t>script</a:t>
            </a:r>
            <a:r>
              <a:rPr lang="zh-TW" altLang="en-US" dirty="0" smtClean="0"/>
              <a:t>的標籤，主要是載入</a:t>
            </a:r>
            <a:r>
              <a:rPr lang="en-US" altLang="zh-TW" dirty="0" smtClean="0"/>
              <a:t>JS/</a:t>
            </a:r>
            <a:r>
              <a:rPr lang="en-US" altLang="zh-TW" dirty="0" err="1" smtClean="0"/>
              <a:t>Jquery</a:t>
            </a:r>
            <a:r>
              <a:rPr lang="zh-TW" altLang="en-US" dirty="0" smtClean="0"/>
              <a:t>相關的元件，寫在</a:t>
            </a:r>
            <a:r>
              <a:rPr lang="en-US" altLang="zh-TW" dirty="0" smtClean="0"/>
              <a:t>html</a:t>
            </a:r>
            <a:r>
              <a:rPr lang="zh-TW" altLang="en-US" dirty="0" smtClean="0"/>
              <a:t>的最後面，以加速網頁的載入速度。</a:t>
            </a:r>
            <a:r>
              <a:rPr lang="en-US" altLang="zh-TW" dirty="0" smtClean="0"/>
              <a:t>(</a:t>
            </a:r>
            <a:r>
              <a:rPr lang="zh-TW" altLang="en-US" dirty="0" smtClean="0"/>
              <a:t>這部分必要時才需要載入，若沒使用，可先不載入</a:t>
            </a:r>
            <a:r>
              <a:rPr lang="en-US" altLang="zh-TW" dirty="0" smtClean="0"/>
              <a:t>)</a:t>
            </a:r>
            <a:endParaRPr lang="zh-TW" altLang="en-US" dirty="0"/>
          </a:p>
        </p:txBody>
      </p:sp>
      <p:sp>
        <p:nvSpPr>
          <p:cNvPr id="4" name="投影片編號版面配置區 3"/>
          <p:cNvSpPr>
            <a:spLocks noGrp="1"/>
          </p:cNvSpPr>
          <p:nvPr>
            <p:ph type="sldNum" sz="quarter" idx="12"/>
          </p:nvPr>
        </p:nvSpPr>
        <p:spPr/>
        <p:txBody>
          <a:bodyPr/>
          <a:lstStyle/>
          <a:p>
            <a:fld id="{EB02E127-2F89-4696-B751-2E4B97A7D04D}" type="slidenum">
              <a:rPr lang="zh-TW" altLang="en-US" smtClean="0"/>
              <a:t>11</a:t>
            </a:fld>
            <a:endParaRPr lang="zh-TW" altLang="en-US" dirty="0"/>
          </a:p>
        </p:txBody>
      </p:sp>
      <p:pic>
        <p:nvPicPr>
          <p:cNvPr id="5" name="圖片 4"/>
          <p:cNvPicPr>
            <a:picLocks noChangeAspect="1"/>
          </p:cNvPicPr>
          <p:nvPr/>
        </p:nvPicPr>
        <p:blipFill>
          <a:blip r:embed="rId2"/>
          <a:stretch>
            <a:fillRect/>
          </a:stretch>
        </p:blipFill>
        <p:spPr>
          <a:xfrm>
            <a:off x="6035802" y="1525211"/>
            <a:ext cx="5375368" cy="3556968"/>
          </a:xfrm>
          <a:prstGeom prst="rect">
            <a:avLst/>
          </a:prstGeom>
        </p:spPr>
      </p:pic>
    </p:spTree>
    <p:extLst>
      <p:ext uri="{BB962C8B-B14F-4D97-AF65-F5344CB8AC3E}">
        <p14:creationId xmlns:p14="http://schemas.microsoft.com/office/powerpoint/2010/main" val="2768843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r>
              <a:rPr lang="en-US" altLang="zh-TW" dirty="0" smtClean="0"/>
              <a:t>Bootstrap –</a:t>
            </a:r>
            <a:r>
              <a:rPr lang="zh-TW" altLang="en-US" dirty="0"/>
              <a:t>網格系統</a:t>
            </a:r>
            <a:r>
              <a:rPr lang="en-US" altLang="zh-TW" dirty="0"/>
              <a:t>(Grid System)</a:t>
            </a:r>
            <a:endParaRPr lang="zh-TW" altLang="en-US" dirty="0"/>
          </a:p>
        </p:txBody>
      </p:sp>
      <p:sp>
        <p:nvSpPr>
          <p:cNvPr id="6" name="文字版面配置區 5"/>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4294967295"/>
          </p:nvPr>
        </p:nvSpPr>
        <p:spPr>
          <a:xfrm>
            <a:off x="0" y="6465888"/>
            <a:ext cx="550863" cy="377825"/>
          </a:xfrm>
        </p:spPr>
        <p:txBody>
          <a:bodyPr/>
          <a:lstStyle/>
          <a:p>
            <a:fld id="{EB02E127-2F89-4696-B751-2E4B97A7D04D}" type="slidenum">
              <a:rPr lang="zh-TW" altLang="en-US" smtClean="0"/>
              <a:t>12</a:t>
            </a:fld>
            <a:endParaRPr lang="zh-TW" altLang="en-US" dirty="0"/>
          </a:p>
        </p:txBody>
      </p:sp>
    </p:spTree>
    <p:extLst>
      <p:ext uri="{BB962C8B-B14F-4D97-AF65-F5344CB8AC3E}">
        <p14:creationId xmlns:p14="http://schemas.microsoft.com/office/powerpoint/2010/main" val="4746035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網格系統</a:t>
            </a:r>
            <a:r>
              <a:rPr lang="en-US" altLang="zh-TW" dirty="0" smtClean="0"/>
              <a:t>(Grid System)</a:t>
            </a:r>
            <a:endParaRPr lang="zh-TW" altLang="en-US" dirty="0"/>
          </a:p>
        </p:txBody>
      </p:sp>
      <p:sp>
        <p:nvSpPr>
          <p:cNvPr id="3" name="內容版面配置區 2"/>
          <p:cNvSpPr>
            <a:spLocks noGrp="1"/>
          </p:cNvSpPr>
          <p:nvPr>
            <p:ph idx="1"/>
          </p:nvPr>
        </p:nvSpPr>
        <p:spPr>
          <a:xfrm>
            <a:off x="434341" y="1079148"/>
            <a:ext cx="11202924" cy="5024804"/>
          </a:xfrm>
        </p:spPr>
        <p:txBody>
          <a:bodyPr/>
          <a:lstStyle/>
          <a:p>
            <a:r>
              <a:rPr lang="zh-TW" altLang="en-US" dirty="0" smtClean="0"/>
              <a:t>是一種設計方法，顧名思意就是將版面切割來進行內容的安排</a:t>
            </a:r>
            <a:endParaRPr lang="zh-TW" altLang="en-US" dirty="0"/>
          </a:p>
        </p:txBody>
      </p:sp>
      <p:sp>
        <p:nvSpPr>
          <p:cNvPr id="4" name="投影片編號版面配置區 3"/>
          <p:cNvSpPr>
            <a:spLocks noGrp="1"/>
          </p:cNvSpPr>
          <p:nvPr>
            <p:ph type="sldNum" sz="quarter" idx="12"/>
          </p:nvPr>
        </p:nvSpPr>
        <p:spPr/>
        <p:txBody>
          <a:bodyPr/>
          <a:lstStyle/>
          <a:p>
            <a:fld id="{EB02E127-2F89-4696-B751-2E4B97A7D04D}" type="slidenum">
              <a:rPr lang="zh-TW" altLang="en-US" smtClean="0"/>
              <a:t>13</a:t>
            </a:fld>
            <a:endParaRPr lang="zh-TW" altLang="en-US" dirty="0"/>
          </a:p>
        </p:txBody>
      </p:sp>
      <p:pic>
        <p:nvPicPr>
          <p:cNvPr id="5" name="圖片 4"/>
          <p:cNvPicPr>
            <a:picLocks noChangeAspect="1"/>
          </p:cNvPicPr>
          <p:nvPr/>
        </p:nvPicPr>
        <p:blipFill rotWithShape="1">
          <a:blip r:embed="rId2"/>
          <a:srcRect l="3269"/>
          <a:stretch/>
        </p:blipFill>
        <p:spPr>
          <a:xfrm>
            <a:off x="1437676" y="1721123"/>
            <a:ext cx="4598126" cy="4784635"/>
          </a:xfrm>
          <a:prstGeom prst="rect">
            <a:avLst/>
          </a:prstGeom>
        </p:spPr>
      </p:pic>
      <p:sp>
        <p:nvSpPr>
          <p:cNvPr id="6" name="文字方塊 5"/>
          <p:cNvSpPr txBox="1"/>
          <p:nvPr/>
        </p:nvSpPr>
        <p:spPr>
          <a:xfrm>
            <a:off x="6239583" y="6465364"/>
            <a:ext cx="5952417" cy="369332"/>
          </a:xfrm>
          <a:prstGeom prst="rect">
            <a:avLst/>
          </a:prstGeom>
          <a:noFill/>
        </p:spPr>
        <p:txBody>
          <a:bodyPr wrap="square" rtlCol="0">
            <a:spAutoFit/>
          </a:bodyPr>
          <a:lstStyle/>
          <a:p>
            <a:r>
              <a:rPr lang="zh-TW" altLang="en-US" dirty="0" smtClean="0"/>
              <a:t>參考來源：</a:t>
            </a:r>
            <a:r>
              <a:rPr lang="en-US" altLang="zh-TW" dirty="0" smtClean="0">
                <a:hlinkClick r:id="rId3"/>
              </a:rPr>
              <a:t>Harnessing </a:t>
            </a:r>
            <a:r>
              <a:rPr lang="en-US" altLang="zh-TW" dirty="0">
                <a:hlinkClick r:id="rId3"/>
              </a:rPr>
              <a:t>the Power of the Grid in your </a:t>
            </a:r>
            <a:r>
              <a:rPr lang="en-US" altLang="zh-TW" dirty="0" smtClean="0">
                <a:hlinkClick r:id="rId3"/>
              </a:rPr>
              <a:t>Designs</a:t>
            </a:r>
            <a:endParaRPr lang="en-US" altLang="zh-TW" dirty="0"/>
          </a:p>
        </p:txBody>
      </p:sp>
    </p:spTree>
    <p:extLst>
      <p:ext uri="{BB962C8B-B14F-4D97-AF65-F5344CB8AC3E}">
        <p14:creationId xmlns:p14="http://schemas.microsoft.com/office/powerpoint/2010/main" val="131152695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34341" y="149424"/>
            <a:ext cx="11202923" cy="925844"/>
          </a:xfrm>
        </p:spPr>
        <p:txBody>
          <a:bodyPr/>
          <a:lstStyle/>
          <a:p>
            <a:r>
              <a:rPr lang="zh-TW" altLang="en-US" dirty="0"/>
              <a:t>網格系統</a:t>
            </a:r>
            <a:r>
              <a:rPr lang="en-US" altLang="zh-TW" dirty="0"/>
              <a:t>(Grid System)</a:t>
            </a:r>
            <a:endParaRPr lang="zh-TW" altLang="en-US" dirty="0"/>
          </a:p>
        </p:txBody>
      </p:sp>
      <p:sp>
        <p:nvSpPr>
          <p:cNvPr id="3" name="內容版面配置區 2"/>
          <p:cNvSpPr>
            <a:spLocks noGrp="1"/>
          </p:cNvSpPr>
          <p:nvPr>
            <p:ph idx="1"/>
          </p:nvPr>
        </p:nvSpPr>
        <p:spPr/>
        <p:txBody>
          <a:bodyPr/>
          <a:lstStyle/>
          <a:p>
            <a:r>
              <a:rPr lang="en-US" altLang="zh-TW" dirty="0" smtClean="0"/>
              <a:t>Bootstrap</a:t>
            </a:r>
            <a:r>
              <a:rPr lang="zh-TW" altLang="en-US" dirty="0" smtClean="0"/>
              <a:t> 預設的網格系統，最多為</a:t>
            </a:r>
            <a:r>
              <a:rPr lang="en-US" altLang="zh-TW" sz="2400" dirty="0" smtClean="0">
                <a:solidFill>
                  <a:srgbClr val="FFC000"/>
                </a:solidFill>
              </a:rPr>
              <a:t>12</a:t>
            </a:r>
            <a:r>
              <a:rPr lang="zh-TW" altLang="en-US" sz="2400" dirty="0" smtClean="0">
                <a:solidFill>
                  <a:srgbClr val="FFC000"/>
                </a:solidFill>
              </a:rPr>
              <a:t>欄</a:t>
            </a:r>
            <a:r>
              <a:rPr lang="en-US" altLang="zh-TW" dirty="0" smtClean="0"/>
              <a:t>(</a:t>
            </a:r>
            <a:r>
              <a:rPr lang="zh-TW" altLang="en-US" dirty="0" smtClean="0"/>
              <a:t>將網頁的寬度分為</a:t>
            </a:r>
            <a:r>
              <a:rPr lang="en-US" altLang="zh-TW" dirty="0" smtClean="0"/>
              <a:t>12</a:t>
            </a:r>
            <a:r>
              <a:rPr lang="zh-TW" altLang="en-US" dirty="0" smtClean="0"/>
              <a:t>等分</a:t>
            </a:r>
            <a:r>
              <a:rPr lang="en-US" altLang="zh-TW" dirty="0" smtClean="0"/>
              <a:t>)</a:t>
            </a:r>
          </a:p>
          <a:p>
            <a:r>
              <a:rPr lang="zh-TW" altLang="en-US" dirty="0" smtClean="0">
                <a:solidFill>
                  <a:srgbClr val="92D050"/>
                </a:solidFill>
              </a:rPr>
              <a:t>請思考一下，若我要將整個網頁分成</a:t>
            </a:r>
            <a:r>
              <a:rPr lang="en-US" altLang="zh-TW" dirty="0" smtClean="0">
                <a:solidFill>
                  <a:srgbClr val="92D050"/>
                </a:solidFill>
              </a:rPr>
              <a:t>3</a:t>
            </a:r>
            <a:r>
              <a:rPr lang="zh-TW" altLang="en-US" dirty="0" smtClean="0">
                <a:solidFill>
                  <a:srgbClr val="92D050"/>
                </a:solidFill>
              </a:rPr>
              <a:t>欄，我應該要套用哪個設定</a:t>
            </a:r>
            <a:r>
              <a:rPr lang="en-US" altLang="zh-TW" dirty="0" smtClean="0">
                <a:solidFill>
                  <a:srgbClr val="92D050"/>
                </a:solidFill>
              </a:rPr>
              <a:t>?</a:t>
            </a:r>
            <a:endParaRPr lang="zh-TW" altLang="en-US" dirty="0">
              <a:solidFill>
                <a:srgbClr val="92D050"/>
              </a:solidFill>
            </a:endParaRPr>
          </a:p>
        </p:txBody>
      </p:sp>
      <p:sp>
        <p:nvSpPr>
          <p:cNvPr id="4" name="投影片編號版面配置區 3"/>
          <p:cNvSpPr>
            <a:spLocks noGrp="1"/>
          </p:cNvSpPr>
          <p:nvPr>
            <p:ph type="sldNum" sz="quarter" idx="12"/>
          </p:nvPr>
        </p:nvSpPr>
        <p:spPr/>
        <p:txBody>
          <a:bodyPr/>
          <a:lstStyle/>
          <a:p>
            <a:fld id="{EB02E127-2F89-4696-B751-2E4B97A7D04D}" type="slidenum">
              <a:rPr lang="zh-TW" altLang="en-US" smtClean="0"/>
              <a:t>14</a:t>
            </a:fld>
            <a:endParaRPr lang="zh-TW" altLang="en-US" dirty="0"/>
          </a:p>
        </p:txBody>
      </p:sp>
      <p:graphicFrame>
        <p:nvGraphicFramePr>
          <p:cNvPr id="5" name="表格 4"/>
          <p:cNvGraphicFramePr>
            <a:graphicFrameLocks noGrp="1"/>
          </p:cNvGraphicFramePr>
          <p:nvPr>
            <p:extLst>
              <p:ext uri="{D42A27DB-BD31-4B8C-83A1-F6EECF244321}">
                <p14:modId xmlns:p14="http://schemas.microsoft.com/office/powerpoint/2010/main" val="633380127"/>
              </p:ext>
            </p:extLst>
          </p:nvPr>
        </p:nvGraphicFramePr>
        <p:xfrm>
          <a:off x="434341" y="2476708"/>
          <a:ext cx="11181804" cy="3826207"/>
        </p:xfrm>
        <a:graphic>
          <a:graphicData uri="http://schemas.openxmlformats.org/drawingml/2006/table">
            <a:tbl>
              <a:tblPr firstRow="1" bandRow="1">
                <a:tableStyleId>{5C22544A-7EE6-4342-B048-85BDC9FD1C3A}</a:tableStyleId>
              </a:tblPr>
              <a:tblGrid>
                <a:gridCol w="931817">
                  <a:extLst>
                    <a:ext uri="{9D8B030D-6E8A-4147-A177-3AD203B41FA5}">
                      <a16:colId xmlns:a16="http://schemas.microsoft.com/office/drawing/2014/main" val="1764582036"/>
                    </a:ext>
                  </a:extLst>
                </a:gridCol>
                <a:gridCol w="931817">
                  <a:extLst>
                    <a:ext uri="{9D8B030D-6E8A-4147-A177-3AD203B41FA5}">
                      <a16:colId xmlns:a16="http://schemas.microsoft.com/office/drawing/2014/main" val="2486898065"/>
                    </a:ext>
                  </a:extLst>
                </a:gridCol>
                <a:gridCol w="931817">
                  <a:extLst>
                    <a:ext uri="{9D8B030D-6E8A-4147-A177-3AD203B41FA5}">
                      <a16:colId xmlns:a16="http://schemas.microsoft.com/office/drawing/2014/main" val="2851564478"/>
                    </a:ext>
                  </a:extLst>
                </a:gridCol>
                <a:gridCol w="931817">
                  <a:extLst>
                    <a:ext uri="{9D8B030D-6E8A-4147-A177-3AD203B41FA5}">
                      <a16:colId xmlns:a16="http://schemas.microsoft.com/office/drawing/2014/main" val="2123354392"/>
                    </a:ext>
                  </a:extLst>
                </a:gridCol>
                <a:gridCol w="931817">
                  <a:extLst>
                    <a:ext uri="{9D8B030D-6E8A-4147-A177-3AD203B41FA5}">
                      <a16:colId xmlns:a16="http://schemas.microsoft.com/office/drawing/2014/main" val="3448310876"/>
                    </a:ext>
                  </a:extLst>
                </a:gridCol>
                <a:gridCol w="931817">
                  <a:extLst>
                    <a:ext uri="{9D8B030D-6E8A-4147-A177-3AD203B41FA5}">
                      <a16:colId xmlns:a16="http://schemas.microsoft.com/office/drawing/2014/main" val="2926611241"/>
                    </a:ext>
                  </a:extLst>
                </a:gridCol>
                <a:gridCol w="931817">
                  <a:extLst>
                    <a:ext uri="{9D8B030D-6E8A-4147-A177-3AD203B41FA5}">
                      <a16:colId xmlns:a16="http://schemas.microsoft.com/office/drawing/2014/main" val="4085672731"/>
                    </a:ext>
                  </a:extLst>
                </a:gridCol>
                <a:gridCol w="931817">
                  <a:extLst>
                    <a:ext uri="{9D8B030D-6E8A-4147-A177-3AD203B41FA5}">
                      <a16:colId xmlns:a16="http://schemas.microsoft.com/office/drawing/2014/main" val="2428812530"/>
                    </a:ext>
                  </a:extLst>
                </a:gridCol>
                <a:gridCol w="931817">
                  <a:extLst>
                    <a:ext uri="{9D8B030D-6E8A-4147-A177-3AD203B41FA5}">
                      <a16:colId xmlns:a16="http://schemas.microsoft.com/office/drawing/2014/main" val="1106007118"/>
                    </a:ext>
                  </a:extLst>
                </a:gridCol>
                <a:gridCol w="931817">
                  <a:extLst>
                    <a:ext uri="{9D8B030D-6E8A-4147-A177-3AD203B41FA5}">
                      <a16:colId xmlns:a16="http://schemas.microsoft.com/office/drawing/2014/main" val="748825507"/>
                    </a:ext>
                  </a:extLst>
                </a:gridCol>
                <a:gridCol w="931817">
                  <a:extLst>
                    <a:ext uri="{9D8B030D-6E8A-4147-A177-3AD203B41FA5}">
                      <a16:colId xmlns:a16="http://schemas.microsoft.com/office/drawing/2014/main" val="2169019002"/>
                    </a:ext>
                  </a:extLst>
                </a:gridCol>
                <a:gridCol w="931817">
                  <a:extLst>
                    <a:ext uri="{9D8B030D-6E8A-4147-A177-3AD203B41FA5}">
                      <a16:colId xmlns:a16="http://schemas.microsoft.com/office/drawing/2014/main" val="1910893674"/>
                    </a:ext>
                  </a:extLst>
                </a:gridCol>
              </a:tblGrid>
              <a:tr h="1397398">
                <a:tc>
                  <a:txBody>
                    <a:bodyPr/>
                    <a:lstStyle/>
                    <a:p>
                      <a:pPr algn="ctr"/>
                      <a:r>
                        <a:rPr lang="en-US" altLang="zh-TW" baseline="0" dirty="0" smtClean="0"/>
                        <a:t>.col-md-1</a:t>
                      </a:r>
                      <a:endParaRPr lang="zh-TW" altLang="en-US" baseline="0" dirty="0"/>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smtClean="0">
                          <a:ln>
                            <a:noFill/>
                          </a:ln>
                          <a:solidFill>
                            <a:prstClr val="white"/>
                          </a:solidFill>
                          <a:effectLst/>
                          <a:uLnTx/>
                          <a:uFillTx/>
                          <a:latin typeface="Calibri" panose="020F0502020204030204"/>
                          <a:ea typeface="新細明體" panose="02020500000000000000" pitchFamily="18" charset="-120"/>
                          <a:cs typeface="+mn-cs"/>
                        </a:rPr>
                        <a:t>.col-md-1</a:t>
                      </a:r>
                      <a:endParaRPr kumimoji="0" lang="zh-TW" altLang="en-US" sz="1800" b="1"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smtClean="0">
                          <a:ln>
                            <a:noFill/>
                          </a:ln>
                          <a:solidFill>
                            <a:prstClr val="white"/>
                          </a:solidFill>
                          <a:effectLst/>
                          <a:uLnTx/>
                          <a:uFillTx/>
                          <a:latin typeface="Calibri" panose="020F0502020204030204"/>
                          <a:ea typeface="新細明體" panose="02020500000000000000" pitchFamily="18" charset="-120"/>
                          <a:cs typeface="+mn-cs"/>
                        </a:rPr>
                        <a:t>.col-md-1</a:t>
                      </a:r>
                      <a:endParaRPr kumimoji="0" lang="zh-TW" altLang="en-US" sz="1800" b="1"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smtClean="0">
                          <a:ln>
                            <a:noFill/>
                          </a:ln>
                          <a:solidFill>
                            <a:prstClr val="white"/>
                          </a:solidFill>
                          <a:effectLst/>
                          <a:uLnTx/>
                          <a:uFillTx/>
                          <a:latin typeface="Calibri" panose="020F0502020204030204"/>
                          <a:ea typeface="新細明體" panose="02020500000000000000" pitchFamily="18" charset="-120"/>
                          <a:cs typeface="+mn-cs"/>
                        </a:rPr>
                        <a:t>.col-md-1</a:t>
                      </a:r>
                      <a:endParaRPr kumimoji="0" lang="zh-TW" altLang="en-US" sz="1800" b="1"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smtClean="0">
                          <a:ln>
                            <a:noFill/>
                          </a:ln>
                          <a:solidFill>
                            <a:prstClr val="white"/>
                          </a:solidFill>
                          <a:effectLst/>
                          <a:uLnTx/>
                          <a:uFillTx/>
                          <a:latin typeface="Calibri" panose="020F0502020204030204"/>
                          <a:ea typeface="新細明體" panose="02020500000000000000" pitchFamily="18" charset="-120"/>
                          <a:cs typeface="+mn-cs"/>
                        </a:rPr>
                        <a:t>.col-md-1</a:t>
                      </a:r>
                      <a:endParaRPr kumimoji="0" lang="zh-TW" altLang="en-US" sz="1800" b="1"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smtClean="0">
                          <a:ln>
                            <a:noFill/>
                          </a:ln>
                          <a:solidFill>
                            <a:prstClr val="white"/>
                          </a:solidFill>
                          <a:effectLst/>
                          <a:uLnTx/>
                          <a:uFillTx/>
                          <a:latin typeface="Calibri" panose="020F0502020204030204"/>
                          <a:ea typeface="新細明體" panose="02020500000000000000" pitchFamily="18" charset="-120"/>
                          <a:cs typeface="+mn-cs"/>
                        </a:rPr>
                        <a:t>.col-md-1</a:t>
                      </a:r>
                      <a:endParaRPr kumimoji="0" lang="zh-TW" altLang="en-US" sz="1800" b="1"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smtClean="0">
                          <a:ln>
                            <a:noFill/>
                          </a:ln>
                          <a:solidFill>
                            <a:prstClr val="white"/>
                          </a:solidFill>
                          <a:effectLst/>
                          <a:uLnTx/>
                          <a:uFillTx/>
                          <a:latin typeface="Calibri" panose="020F0502020204030204"/>
                          <a:ea typeface="新細明體" panose="02020500000000000000" pitchFamily="18" charset="-120"/>
                          <a:cs typeface="+mn-cs"/>
                        </a:rPr>
                        <a:t>.col-md-1</a:t>
                      </a:r>
                      <a:endParaRPr kumimoji="0" lang="zh-TW" altLang="en-US" sz="1800" b="1"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smtClean="0">
                          <a:ln>
                            <a:noFill/>
                          </a:ln>
                          <a:solidFill>
                            <a:prstClr val="white"/>
                          </a:solidFill>
                          <a:effectLst/>
                          <a:uLnTx/>
                          <a:uFillTx/>
                          <a:latin typeface="Calibri" panose="020F0502020204030204"/>
                          <a:ea typeface="新細明體" panose="02020500000000000000" pitchFamily="18" charset="-120"/>
                          <a:cs typeface="+mn-cs"/>
                        </a:rPr>
                        <a:t>.col-md-1</a:t>
                      </a:r>
                      <a:endParaRPr kumimoji="0" lang="zh-TW" altLang="en-US" sz="1800" b="1"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smtClean="0">
                          <a:ln>
                            <a:noFill/>
                          </a:ln>
                          <a:solidFill>
                            <a:prstClr val="white"/>
                          </a:solidFill>
                          <a:effectLst/>
                          <a:uLnTx/>
                          <a:uFillTx/>
                          <a:latin typeface="Calibri" panose="020F0502020204030204"/>
                          <a:ea typeface="新細明體" panose="02020500000000000000" pitchFamily="18" charset="-120"/>
                          <a:cs typeface="+mn-cs"/>
                        </a:rPr>
                        <a:t>.col-md-1</a:t>
                      </a:r>
                      <a:endParaRPr kumimoji="0" lang="zh-TW" altLang="en-US" sz="1800" b="1"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smtClean="0">
                          <a:ln>
                            <a:noFill/>
                          </a:ln>
                          <a:solidFill>
                            <a:prstClr val="white"/>
                          </a:solidFill>
                          <a:effectLst/>
                          <a:uLnTx/>
                          <a:uFillTx/>
                          <a:latin typeface="Calibri" panose="020F0502020204030204"/>
                          <a:ea typeface="新細明體" panose="02020500000000000000" pitchFamily="18" charset="-120"/>
                          <a:cs typeface="+mn-cs"/>
                        </a:rPr>
                        <a:t>.col-md-1</a:t>
                      </a:r>
                      <a:endParaRPr kumimoji="0" lang="zh-TW" altLang="en-US" sz="1800" b="1"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smtClean="0">
                          <a:ln>
                            <a:noFill/>
                          </a:ln>
                          <a:solidFill>
                            <a:prstClr val="white"/>
                          </a:solidFill>
                          <a:effectLst/>
                          <a:uLnTx/>
                          <a:uFillTx/>
                          <a:latin typeface="Calibri" panose="020F0502020204030204"/>
                          <a:ea typeface="新細明體" panose="02020500000000000000" pitchFamily="18" charset="-120"/>
                          <a:cs typeface="+mn-cs"/>
                        </a:rPr>
                        <a:t>.col-md-1</a:t>
                      </a:r>
                      <a:endParaRPr kumimoji="0" lang="zh-TW" altLang="en-US" sz="1800" b="1"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smtClean="0">
                          <a:ln>
                            <a:noFill/>
                          </a:ln>
                          <a:solidFill>
                            <a:prstClr val="white"/>
                          </a:solidFill>
                          <a:effectLst/>
                          <a:uLnTx/>
                          <a:uFillTx/>
                          <a:latin typeface="Calibri" panose="020F0502020204030204"/>
                          <a:ea typeface="新細明體" panose="02020500000000000000" pitchFamily="18" charset="-120"/>
                          <a:cs typeface="+mn-cs"/>
                        </a:rPr>
                        <a:t>.col-md-1</a:t>
                      </a:r>
                      <a:endParaRPr kumimoji="0" lang="zh-TW" altLang="en-US" sz="1800" b="1"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a:txBody>
                  <a:tcPr anchor="ctr"/>
                </a:tc>
                <a:extLst>
                  <a:ext uri="{0D108BD9-81ED-4DB2-BD59-A6C34878D82A}">
                    <a16:rowId xmlns:a16="http://schemas.microsoft.com/office/drawing/2014/main" val="3938698889"/>
                  </a:ext>
                </a:extLst>
              </a:tr>
              <a:tr h="809603">
                <a:tc gridSpan="8">
                  <a:txBody>
                    <a:bodyPr/>
                    <a:lstStyle/>
                    <a:p>
                      <a:pPr algn="ctr"/>
                      <a:r>
                        <a:rPr lang="en-US" altLang="zh-TW" b="1" baseline="0" dirty="0" smtClean="0">
                          <a:solidFill>
                            <a:schemeClr val="tx1"/>
                          </a:solidFill>
                        </a:rPr>
                        <a:t>.col-md-8</a:t>
                      </a:r>
                      <a:endParaRPr lang="zh-TW" altLang="en-US" b="1" baseline="0" dirty="0">
                        <a:solidFill>
                          <a:schemeClr val="tx1"/>
                        </a:solidFill>
                      </a:endParaRPr>
                    </a:p>
                  </a:txBody>
                  <a:tcPr anchor="ctr">
                    <a:solidFill>
                      <a:schemeClr val="accent6">
                        <a:lumMod val="75000"/>
                      </a:schemeClr>
                    </a:solidFill>
                  </a:tcPr>
                </a:tc>
                <a:tc hMerge="1">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TW" altLang="en-US" sz="1800" b="1"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a:txBody>
                  <a:tcPr/>
                </a:tc>
                <a:tc hMerge="1">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TW" altLang="en-US" sz="1800" b="1"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a:txBody>
                  <a:tcPr/>
                </a:tc>
                <a:tc hMerge="1">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TW" altLang="en-US" sz="1800" b="1"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a:txBody>
                  <a:tcPr/>
                </a:tc>
                <a:tc hMerge="1">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TW" altLang="en-US" sz="1800" b="1"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a:txBody>
                  <a:tcPr/>
                </a:tc>
                <a:tc hMerge="1">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TW" altLang="en-US" sz="1800" b="1"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a:txBody>
                  <a:tcPr/>
                </a:tc>
                <a:tc hMerge="1">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TW" altLang="en-US" sz="1800" b="1"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a:txBody>
                  <a:tcPr/>
                </a:tc>
                <a:tc hMerge="1">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TW" altLang="en-US" sz="1800" b="1"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a:txBody>
                  <a:tcPr/>
                </a:tc>
                <a:tc gridSpan="4">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altLang="zh-TW" b="1" baseline="0" dirty="0" smtClean="0">
                          <a:solidFill>
                            <a:schemeClr val="tx1"/>
                          </a:solidFill>
                        </a:rPr>
                        <a:t>.col-md-4</a:t>
                      </a:r>
                      <a:endParaRPr lang="zh-TW" altLang="en-US" b="1" baseline="0" dirty="0" smtClean="0">
                        <a:solidFill>
                          <a:schemeClr val="tx1"/>
                        </a:solidFill>
                      </a:endParaRPr>
                    </a:p>
                  </a:txBody>
                  <a:tcPr anchor="ctr">
                    <a:solidFill>
                      <a:schemeClr val="accent6">
                        <a:lumMod val="75000"/>
                      </a:schemeClr>
                    </a:solidFill>
                  </a:tcPr>
                </a:tc>
                <a:tc hMerge="1">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TW" altLang="en-US" sz="1800" b="1"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a:txBody>
                  <a:tcPr/>
                </a:tc>
                <a:tc hMerge="1">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TW" altLang="en-US" sz="1800" b="1"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a:txBody>
                  <a:tcPr/>
                </a:tc>
                <a:tc hMerge="1">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TW" altLang="en-US" sz="1800" b="1"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a:txBody>
                  <a:tcPr/>
                </a:tc>
                <a:extLst>
                  <a:ext uri="{0D108BD9-81ED-4DB2-BD59-A6C34878D82A}">
                    <a16:rowId xmlns:a16="http://schemas.microsoft.com/office/drawing/2014/main" val="4282210954"/>
                  </a:ext>
                </a:extLst>
              </a:tr>
              <a:tr h="809603">
                <a:tc gridSpan="4">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altLang="zh-TW" b="1" baseline="0" dirty="0" smtClean="0">
                          <a:solidFill>
                            <a:schemeClr val="tx1"/>
                          </a:solidFill>
                        </a:rPr>
                        <a:t>.col-md-4</a:t>
                      </a:r>
                      <a:endParaRPr lang="zh-TW" altLang="en-US" b="1" baseline="0" dirty="0" smtClean="0">
                        <a:solidFill>
                          <a:schemeClr val="tx1"/>
                        </a:solidFill>
                      </a:endParaRPr>
                    </a:p>
                  </a:txBody>
                  <a:tcPr anchor="ctr">
                    <a:solidFill>
                      <a:srgbClr val="FF9933"/>
                    </a:solidFill>
                  </a:tcPr>
                </a:tc>
                <a:tc hMerge="1">
                  <a:txBody>
                    <a:bodyPr/>
                    <a:lstStyle/>
                    <a:p>
                      <a:endParaRPr lang="zh-TW" altLang="en-US" dirty="0"/>
                    </a:p>
                  </a:txBody>
                  <a:tcPr>
                    <a:solidFill>
                      <a:schemeClr val="accent6">
                        <a:lumMod val="40000"/>
                        <a:lumOff val="60000"/>
                      </a:schemeClr>
                    </a:solidFill>
                  </a:tcPr>
                </a:tc>
                <a:tc hMerge="1">
                  <a:txBody>
                    <a:bodyPr/>
                    <a:lstStyle/>
                    <a:p>
                      <a:endParaRPr lang="zh-TW" altLang="en-US" dirty="0"/>
                    </a:p>
                  </a:txBody>
                  <a:tcPr>
                    <a:solidFill>
                      <a:schemeClr val="accent6">
                        <a:lumMod val="40000"/>
                        <a:lumOff val="60000"/>
                      </a:schemeClr>
                    </a:solidFill>
                  </a:tcPr>
                </a:tc>
                <a:tc hMerge="1">
                  <a:txBody>
                    <a:bodyPr/>
                    <a:lstStyle/>
                    <a:p>
                      <a:endParaRPr lang="zh-TW" altLang="en-US" dirty="0"/>
                    </a:p>
                  </a:txBody>
                  <a:tcPr>
                    <a:solidFill>
                      <a:schemeClr val="accent6">
                        <a:lumMod val="40000"/>
                        <a:lumOff val="60000"/>
                      </a:schemeClr>
                    </a:solidFill>
                  </a:tcPr>
                </a:tc>
                <a:tc gridSpan="4">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altLang="zh-TW" b="1" baseline="0" dirty="0" smtClean="0">
                          <a:solidFill>
                            <a:schemeClr val="tx1"/>
                          </a:solidFill>
                        </a:rPr>
                        <a:t>.col-md-4</a:t>
                      </a:r>
                      <a:endParaRPr lang="zh-TW" altLang="en-US" b="1" baseline="0" dirty="0" smtClean="0">
                        <a:solidFill>
                          <a:schemeClr val="tx1"/>
                        </a:solidFill>
                      </a:endParaRPr>
                    </a:p>
                  </a:txBody>
                  <a:tcPr anchor="ctr">
                    <a:solidFill>
                      <a:srgbClr val="FF9933"/>
                    </a:solidFill>
                  </a:tcPr>
                </a:tc>
                <a:tc hMerge="1">
                  <a:txBody>
                    <a:bodyPr/>
                    <a:lstStyle/>
                    <a:p>
                      <a:endParaRPr lang="zh-TW" altLang="en-US" dirty="0"/>
                    </a:p>
                  </a:txBody>
                  <a:tcPr>
                    <a:solidFill>
                      <a:schemeClr val="accent6">
                        <a:lumMod val="40000"/>
                        <a:lumOff val="60000"/>
                      </a:schemeClr>
                    </a:solidFill>
                  </a:tcPr>
                </a:tc>
                <a:tc hMerge="1">
                  <a:txBody>
                    <a:bodyPr/>
                    <a:lstStyle/>
                    <a:p>
                      <a:endParaRPr lang="zh-TW" altLang="en-US" dirty="0"/>
                    </a:p>
                  </a:txBody>
                  <a:tcPr>
                    <a:solidFill>
                      <a:schemeClr val="accent6">
                        <a:lumMod val="40000"/>
                        <a:lumOff val="60000"/>
                      </a:schemeClr>
                    </a:solidFill>
                  </a:tcPr>
                </a:tc>
                <a:tc hMerge="1">
                  <a:txBody>
                    <a:bodyPr/>
                    <a:lstStyle/>
                    <a:p>
                      <a:endParaRPr lang="zh-TW" altLang="en-US" dirty="0"/>
                    </a:p>
                  </a:txBody>
                  <a:tcPr>
                    <a:solidFill>
                      <a:schemeClr val="accent6">
                        <a:lumMod val="40000"/>
                        <a:lumOff val="60000"/>
                      </a:schemeClr>
                    </a:solidFill>
                  </a:tcPr>
                </a:tc>
                <a:tc gridSpan="4">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altLang="zh-TW" b="1" baseline="0" dirty="0" smtClean="0">
                          <a:solidFill>
                            <a:schemeClr val="tx1"/>
                          </a:solidFill>
                        </a:rPr>
                        <a:t>.col-md-4</a:t>
                      </a:r>
                      <a:endParaRPr lang="zh-TW" altLang="en-US" b="1" baseline="0" dirty="0" smtClean="0">
                        <a:solidFill>
                          <a:schemeClr val="tx1"/>
                        </a:solidFill>
                      </a:endParaRPr>
                    </a:p>
                  </a:txBody>
                  <a:tcPr anchor="ctr">
                    <a:solidFill>
                      <a:srgbClr val="FF9933"/>
                    </a:solid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extLst>
                  <a:ext uri="{0D108BD9-81ED-4DB2-BD59-A6C34878D82A}">
                    <a16:rowId xmlns:a16="http://schemas.microsoft.com/office/drawing/2014/main" val="3870460208"/>
                  </a:ext>
                </a:extLst>
              </a:tr>
              <a:tr h="809603">
                <a:tc gridSpan="6">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altLang="zh-TW" b="1" baseline="0" dirty="0" smtClean="0">
                          <a:solidFill>
                            <a:schemeClr val="tx1"/>
                          </a:solidFill>
                        </a:rPr>
                        <a:t>.col-md-6</a:t>
                      </a:r>
                      <a:endParaRPr lang="zh-TW" altLang="en-US" b="1" baseline="0" dirty="0" smtClean="0">
                        <a:solidFill>
                          <a:schemeClr val="tx1"/>
                        </a:solidFill>
                      </a:endParaRPr>
                    </a:p>
                  </a:txBody>
                  <a:tcPr anchor="ctr">
                    <a:solidFill>
                      <a:schemeClr val="accent2">
                        <a:lumMod val="75000"/>
                      </a:schemeClr>
                    </a:solid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gridSpan="6">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altLang="zh-TW" b="1" baseline="0" dirty="0" smtClean="0">
                          <a:solidFill>
                            <a:schemeClr val="tx1"/>
                          </a:solidFill>
                        </a:rPr>
                        <a:t>.col-md-6</a:t>
                      </a:r>
                      <a:endParaRPr lang="zh-TW" altLang="en-US" b="1" baseline="0" dirty="0" smtClean="0">
                        <a:solidFill>
                          <a:schemeClr val="tx1"/>
                        </a:solidFill>
                      </a:endParaRPr>
                    </a:p>
                  </a:txBody>
                  <a:tcPr anchor="ctr">
                    <a:solidFill>
                      <a:schemeClr val="accent2">
                        <a:lumMod val="75000"/>
                      </a:schemeClr>
                    </a:solidFill>
                  </a:tcPr>
                </a:tc>
                <a:tc hMerge="1">
                  <a:txBody>
                    <a:bodyPr/>
                    <a:lstStyle/>
                    <a:p>
                      <a:endParaRPr lang="zh-TW" altLang="en-US"/>
                    </a:p>
                  </a:txBody>
                  <a:tcPr/>
                </a:tc>
                <a:tc hMerge="1">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zh-TW" altLang="en-US" dirty="0" smtClean="0"/>
                    </a:p>
                  </a:txBody>
                  <a:tcPr>
                    <a:solidFill>
                      <a:schemeClr val="accent6">
                        <a:lumMod val="40000"/>
                        <a:lumOff val="60000"/>
                      </a:schemeClr>
                    </a:solid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extLst>
                  <a:ext uri="{0D108BD9-81ED-4DB2-BD59-A6C34878D82A}">
                    <a16:rowId xmlns:a16="http://schemas.microsoft.com/office/drawing/2014/main" val="277906778"/>
                  </a:ext>
                </a:extLst>
              </a:tr>
            </a:tbl>
          </a:graphicData>
        </a:graphic>
      </p:graphicFrame>
    </p:spTree>
    <p:extLst>
      <p:ext uri="{BB962C8B-B14F-4D97-AF65-F5344CB8AC3E}">
        <p14:creationId xmlns:p14="http://schemas.microsoft.com/office/powerpoint/2010/main" val="406009840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網格系統</a:t>
            </a:r>
            <a:r>
              <a:rPr lang="en-US" altLang="zh-TW" dirty="0"/>
              <a:t>(Grid System)</a:t>
            </a:r>
            <a:endParaRPr lang="zh-TW" altLang="en-US" dirty="0"/>
          </a:p>
        </p:txBody>
      </p:sp>
      <p:sp>
        <p:nvSpPr>
          <p:cNvPr id="3" name="內容版面配置區 2"/>
          <p:cNvSpPr>
            <a:spLocks noGrp="1"/>
          </p:cNvSpPr>
          <p:nvPr>
            <p:ph idx="1"/>
          </p:nvPr>
        </p:nvSpPr>
        <p:spPr/>
        <p:txBody>
          <a:bodyPr/>
          <a:lstStyle/>
          <a:p>
            <a:r>
              <a:rPr lang="zh-TW" altLang="en-US" sz="2400" b="0" dirty="0"/>
              <a:t>網格系統是透過</a:t>
            </a:r>
            <a:r>
              <a:rPr lang="en-US" altLang="zh-TW" sz="2400" b="0" dirty="0"/>
              <a:t>column(</a:t>
            </a:r>
            <a:r>
              <a:rPr lang="zh-TW" altLang="en-US" sz="2400" b="0" dirty="0"/>
              <a:t>欄</a:t>
            </a:r>
            <a:r>
              <a:rPr lang="en-US" altLang="zh-TW" sz="2400" b="0" dirty="0"/>
              <a:t>)</a:t>
            </a:r>
            <a:r>
              <a:rPr lang="zh-TW" altLang="en-US" sz="2400" b="0" dirty="0"/>
              <a:t>和</a:t>
            </a:r>
            <a:r>
              <a:rPr lang="en-US" altLang="zh-TW" sz="2400" b="0" dirty="0"/>
              <a:t>raw(</a:t>
            </a:r>
            <a:r>
              <a:rPr lang="zh-TW" altLang="en-US" sz="2400" b="0" dirty="0"/>
              <a:t>列</a:t>
            </a:r>
            <a:r>
              <a:rPr lang="en-US" altLang="zh-TW" sz="2400" b="0" dirty="0"/>
              <a:t>)</a:t>
            </a:r>
            <a:r>
              <a:rPr lang="zh-TW" altLang="en-US" sz="2400" b="0" dirty="0"/>
              <a:t>，來建立</a:t>
            </a:r>
            <a:r>
              <a:rPr lang="zh-TW" altLang="en-US" sz="2400" b="0" dirty="0" smtClean="0"/>
              <a:t>內容</a:t>
            </a:r>
            <a:endParaRPr lang="en-US" altLang="zh-TW" sz="2400" b="0" dirty="0" smtClean="0"/>
          </a:p>
          <a:p>
            <a:r>
              <a:rPr lang="en-US" altLang="zh-TW" sz="2400" b="0" dirty="0" smtClean="0"/>
              <a:t>Bootstrap</a:t>
            </a:r>
            <a:r>
              <a:rPr lang="zh-TW" altLang="en-US" sz="2400" b="0" dirty="0" smtClean="0"/>
              <a:t>的網格系統，使用就有如</a:t>
            </a:r>
            <a:r>
              <a:rPr lang="zh-TW" altLang="en-US" sz="2400" b="0" dirty="0" smtClean="0">
                <a:solidFill>
                  <a:srgbClr val="FFC000"/>
                </a:solidFill>
              </a:rPr>
              <a:t>堆積木，</a:t>
            </a:r>
            <a:r>
              <a:rPr lang="zh-TW" altLang="en-US" sz="2400" b="0" dirty="0"/>
              <a:t>須遵守它的規範，才能完成網頁的布</a:t>
            </a:r>
            <a:r>
              <a:rPr lang="zh-TW" altLang="en-US" sz="2400" b="0" dirty="0" smtClean="0"/>
              <a:t>局</a:t>
            </a:r>
            <a:endParaRPr lang="en-US" altLang="zh-TW" sz="2400" b="0" dirty="0" smtClean="0"/>
          </a:p>
          <a:p>
            <a:endParaRPr lang="en-US" altLang="zh-TW" sz="2400" b="0" dirty="0"/>
          </a:p>
          <a:p>
            <a:endParaRPr lang="en-US" altLang="zh-TW" sz="2400" b="0" dirty="0" smtClean="0"/>
          </a:p>
          <a:p>
            <a:endParaRPr lang="en-US" altLang="zh-TW" sz="2400" b="0" dirty="0"/>
          </a:p>
          <a:p>
            <a:endParaRPr lang="en-US" altLang="zh-TW" sz="2400" b="0" dirty="0" smtClean="0"/>
          </a:p>
        </p:txBody>
      </p:sp>
      <p:sp>
        <p:nvSpPr>
          <p:cNvPr id="4" name="投影片編號版面配置區 3"/>
          <p:cNvSpPr>
            <a:spLocks noGrp="1"/>
          </p:cNvSpPr>
          <p:nvPr>
            <p:ph type="sldNum" sz="quarter" idx="12"/>
          </p:nvPr>
        </p:nvSpPr>
        <p:spPr/>
        <p:txBody>
          <a:bodyPr/>
          <a:lstStyle/>
          <a:p>
            <a:fld id="{EB02E127-2F89-4696-B751-2E4B97A7D04D}" type="slidenum">
              <a:rPr lang="zh-TW" altLang="en-US" smtClean="0"/>
              <a:t>15</a:t>
            </a:fld>
            <a:endParaRPr lang="zh-TW" altLang="en-US" dirty="0"/>
          </a:p>
        </p:txBody>
      </p:sp>
      <p:pic>
        <p:nvPicPr>
          <p:cNvPr id="5" name="圖片 4"/>
          <p:cNvPicPr>
            <a:picLocks noChangeAspect="1"/>
          </p:cNvPicPr>
          <p:nvPr/>
        </p:nvPicPr>
        <p:blipFill>
          <a:blip r:embed="rId2"/>
          <a:stretch>
            <a:fillRect/>
          </a:stretch>
        </p:blipFill>
        <p:spPr>
          <a:xfrm>
            <a:off x="909638" y="2713127"/>
            <a:ext cx="6715125" cy="1666875"/>
          </a:xfrm>
          <a:prstGeom prst="rect">
            <a:avLst/>
          </a:prstGeom>
        </p:spPr>
      </p:pic>
    </p:spTree>
    <p:extLst>
      <p:ext uri="{BB962C8B-B14F-4D97-AF65-F5344CB8AC3E}">
        <p14:creationId xmlns:p14="http://schemas.microsoft.com/office/powerpoint/2010/main" val="312057202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網格系統</a:t>
            </a:r>
            <a:r>
              <a:rPr lang="en-US" altLang="zh-TW" dirty="0"/>
              <a:t>(Grid System</a:t>
            </a:r>
            <a:r>
              <a:rPr lang="en-US" altLang="zh-TW" dirty="0" smtClean="0"/>
              <a:t>)</a:t>
            </a:r>
            <a:r>
              <a:rPr lang="zh-TW" altLang="en-US" dirty="0" smtClean="0"/>
              <a:t>的使用規則</a:t>
            </a:r>
            <a:endParaRPr lang="zh-TW" altLang="en-US" dirty="0"/>
          </a:p>
        </p:txBody>
      </p:sp>
      <p:sp>
        <p:nvSpPr>
          <p:cNvPr id="3" name="內容版面配置區 2"/>
          <p:cNvSpPr>
            <a:spLocks noGrp="1"/>
          </p:cNvSpPr>
          <p:nvPr>
            <p:ph idx="1"/>
          </p:nvPr>
        </p:nvSpPr>
        <p:spPr>
          <a:xfrm>
            <a:off x="434341" y="1075268"/>
            <a:ext cx="11202924" cy="5560663"/>
          </a:xfrm>
        </p:spPr>
        <p:txBody>
          <a:bodyPr>
            <a:noAutofit/>
          </a:bodyPr>
          <a:lstStyle/>
          <a:p>
            <a:pPr>
              <a:lnSpc>
                <a:spcPct val="170000"/>
              </a:lnSpc>
            </a:pPr>
            <a:r>
              <a:rPr lang="zh-TW" altLang="en-US" sz="1800" b="0" dirty="0" smtClean="0"/>
              <a:t>採用</a:t>
            </a:r>
            <a:r>
              <a:rPr lang="zh-TW" altLang="en-US" sz="1800" b="0" dirty="0" smtClean="0">
                <a:solidFill>
                  <a:srgbClr val="FFC000"/>
                </a:solidFill>
              </a:rPr>
              <a:t>固定寬度時則使用</a:t>
            </a:r>
            <a:r>
              <a:rPr lang="en-US" altLang="zh-TW" sz="1800" b="0" dirty="0" smtClean="0">
                <a:solidFill>
                  <a:srgbClr val="FFC000"/>
                </a:solidFill>
              </a:rPr>
              <a:t>.container</a:t>
            </a:r>
            <a:r>
              <a:rPr lang="zh-TW" altLang="en-US" sz="1800" b="0" dirty="0" smtClean="0">
                <a:solidFill>
                  <a:srgbClr val="FFC000"/>
                </a:solidFill>
              </a:rPr>
              <a:t>類別</a:t>
            </a:r>
            <a:r>
              <a:rPr lang="en-US" altLang="zh-TW" sz="1800" b="0" dirty="0" smtClean="0">
                <a:solidFill>
                  <a:srgbClr val="FFC000"/>
                </a:solidFill>
              </a:rPr>
              <a:t>(class)</a:t>
            </a:r>
            <a:r>
              <a:rPr lang="zh-TW" altLang="en-US" sz="1800" b="0" dirty="0" smtClean="0">
                <a:solidFill>
                  <a:srgbClr val="FFC000"/>
                </a:solidFill>
              </a:rPr>
              <a:t>，若要滿版則採用</a:t>
            </a:r>
            <a:r>
              <a:rPr lang="en-US" altLang="zh-TW" sz="1800" b="0" dirty="0" smtClean="0">
                <a:solidFill>
                  <a:srgbClr val="FFC000"/>
                </a:solidFill>
              </a:rPr>
              <a:t>.container-fluid</a:t>
            </a:r>
            <a:r>
              <a:rPr lang="zh-TW" altLang="en-US" sz="1800" b="0" dirty="0" smtClean="0">
                <a:solidFill>
                  <a:srgbClr val="FFC000"/>
                </a:solidFill>
              </a:rPr>
              <a:t>類別</a:t>
            </a:r>
            <a:endParaRPr lang="en-US" altLang="zh-TW" sz="1800" b="0" dirty="0" smtClean="0">
              <a:solidFill>
                <a:srgbClr val="FFC000"/>
              </a:solidFill>
            </a:endParaRPr>
          </a:p>
          <a:p>
            <a:r>
              <a:rPr lang="en-US" altLang="zh-TW" sz="1800" b="0" dirty="0"/>
              <a:t>class</a:t>
            </a:r>
            <a:r>
              <a:rPr lang="zh-TW" altLang="en-US" sz="1800" b="0" dirty="0"/>
              <a:t>的結構依序為：</a:t>
            </a:r>
            <a:r>
              <a:rPr lang="en-US" altLang="zh-TW" sz="1800" b="0" dirty="0"/>
              <a:t>.container(</a:t>
            </a:r>
            <a:r>
              <a:rPr lang="zh-TW" altLang="en-US" sz="1800" b="0" dirty="0"/>
              <a:t>固定寬度</a:t>
            </a:r>
            <a:r>
              <a:rPr lang="en-US" altLang="zh-TW" sz="1800" b="0" dirty="0"/>
              <a:t>) </a:t>
            </a:r>
            <a:r>
              <a:rPr lang="zh-TW" altLang="en-US" sz="1800" b="0" dirty="0"/>
              <a:t>或 </a:t>
            </a:r>
            <a:r>
              <a:rPr lang="en-US" altLang="zh-TW" sz="1800" b="0" dirty="0"/>
              <a:t>.container-fluid(</a:t>
            </a:r>
            <a:r>
              <a:rPr lang="zh-TW" altLang="en-US" sz="1800" b="0" dirty="0"/>
              <a:t>滿版</a:t>
            </a:r>
            <a:r>
              <a:rPr lang="en-US" altLang="zh-TW" sz="1800" b="0" dirty="0"/>
              <a:t>) -&gt; .row -&gt; Column</a:t>
            </a:r>
            <a:r>
              <a:rPr lang="zh-TW" altLang="en-US" sz="1800" b="0" dirty="0" smtClean="0"/>
              <a:t>。</a:t>
            </a:r>
            <a:endParaRPr lang="en-US" altLang="zh-TW" sz="1800" b="0" dirty="0" smtClean="0"/>
          </a:p>
          <a:p>
            <a:r>
              <a:rPr lang="zh-TW" altLang="en-US" sz="1800" b="0" dirty="0" smtClean="0"/>
              <a:t>「</a:t>
            </a:r>
            <a:r>
              <a:rPr lang="en-US" altLang="zh-TW" sz="1800" b="0" dirty="0" smtClean="0"/>
              <a:t>.</a:t>
            </a:r>
            <a:r>
              <a:rPr lang="en-US" altLang="zh-TW" sz="1800" b="0" dirty="0"/>
              <a:t>container</a:t>
            </a:r>
            <a:r>
              <a:rPr lang="zh-TW" altLang="en-US" sz="1800" b="0" dirty="0"/>
              <a:t>」或「</a:t>
            </a:r>
            <a:r>
              <a:rPr lang="en-US" altLang="zh-TW" sz="1800" b="0" dirty="0"/>
              <a:t>.container-fluid</a:t>
            </a:r>
            <a:r>
              <a:rPr lang="zh-TW" altLang="en-US" sz="1800" b="0" dirty="0"/>
              <a:t>」讓版面有適當的對齊方式</a:t>
            </a:r>
            <a:r>
              <a:rPr lang="en-US" altLang="zh-TW" sz="1800" b="0" dirty="0"/>
              <a:t>(alignment)</a:t>
            </a:r>
            <a:r>
              <a:rPr lang="zh-TW" altLang="en-US" sz="1800" b="0" dirty="0"/>
              <a:t>和間格</a:t>
            </a:r>
            <a:r>
              <a:rPr lang="en-US" altLang="zh-TW" sz="1800" b="0" dirty="0"/>
              <a:t>(padding)</a:t>
            </a:r>
            <a:r>
              <a:rPr lang="zh-TW" altLang="en-US" sz="1800" b="0" dirty="0"/>
              <a:t>。</a:t>
            </a:r>
          </a:p>
          <a:p>
            <a:r>
              <a:rPr lang="zh-TW" altLang="en-US" sz="1800" b="0" dirty="0"/>
              <a:t>使用水平方向的「</a:t>
            </a:r>
            <a:r>
              <a:rPr lang="en-US" altLang="zh-TW" sz="1800" b="0" dirty="0"/>
              <a:t>.row</a:t>
            </a:r>
            <a:r>
              <a:rPr lang="zh-TW" altLang="en-US" sz="1800" b="0" dirty="0"/>
              <a:t>」來群組</a:t>
            </a:r>
            <a:r>
              <a:rPr lang="en-US" altLang="zh-TW" sz="1800" b="0" dirty="0"/>
              <a:t>Column</a:t>
            </a:r>
            <a:r>
              <a:rPr lang="zh-TW" altLang="en-US" sz="1800" b="0" dirty="0"/>
              <a:t>，</a:t>
            </a:r>
            <a:r>
              <a:rPr lang="en-US" altLang="zh-TW" sz="1800" b="0" dirty="0"/>
              <a:t> row</a:t>
            </a:r>
            <a:r>
              <a:rPr lang="zh-TW" altLang="en-US" sz="1800" b="0" dirty="0"/>
              <a:t>的類別，必須放在已經定義寬度的容器</a:t>
            </a:r>
            <a:r>
              <a:rPr lang="en-US" altLang="zh-TW" sz="1800" b="0" dirty="0"/>
              <a:t>(</a:t>
            </a:r>
            <a:r>
              <a:rPr lang="zh-TW" altLang="en-US" sz="1800" b="0" dirty="0"/>
              <a:t>例如</a:t>
            </a:r>
            <a:r>
              <a:rPr lang="en-US" altLang="zh-TW" sz="1800" b="0" dirty="0"/>
              <a:t>:div)</a:t>
            </a:r>
            <a:r>
              <a:rPr lang="zh-TW" altLang="en-US" sz="1800" b="0" dirty="0" smtClean="0"/>
              <a:t>當中</a:t>
            </a:r>
            <a:endParaRPr lang="en-US" altLang="zh-TW" sz="1800" b="0" dirty="0"/>
          </a:p>
          <a:p>
            <a:r>
              <a:rPr lang="zh-TW" altLang="en-US" sz="1800" b="0" dirty="0"/>
              <a:t>網頁內容放在</a:t>
            </a:r>
            <a:r>
              <a:rPr lang="en-US" altLang="zh-TW" sz="1800" b="0" dirty="0"/>
              <a:t>Column</a:t>
            </a:r>
            <a:r>
              <a:rPr lang="zh-TW" altLang="en-US" sz="1800" b="0" dirty="0"/>
              <a:t>之內，且</a:t>
            </a:r>
            <a:r>
              <a:rPr lang="en-US" altLang="zh-TW" sz="1800" b="0" dirty="0"/>
              <a:t>Column</a:t>
            </a:r>
            <a:r>
              <a:rPr lang="zh-TW" altLang="en-US" sz="1800" b="0" dirty="0"/>
              <a:t>一定緊接在「</a:t>
            </a:r>
            <a:r>
              <a:rPr lang="en-US" altLang="zh-TW" sz="1800" b="0" dirty="0"/>
              <a:t>.row</a:t>
            </a:r>
            <a:r>
              <a:rPr lang="zh-TW" altLang="en-US" sz="1800" b="0" dirty="0"/>
              <a:t>」之下，是為</a:t>
            </a:r>
            <a:r>
              <a:rPr lang="en-US" altLang="zh-TW" sz="1800" b="0" dirty="0"/>
              <a:t>Immediate Children</a:t>
            </a:r>
            <a:r>
              <a:rPr lang="zh-TW" altLang="en-US" sz="1800" b="0" dirty="0"/>
              <a:t>。</a:t>
            </a:r>
          </a:p>
          <a:p>
            <a:endParaRPr lang="en-US" altLang="zh-TW" sz="1800" b="0" dirty="0" smtClean="0"/>
          </a:p>
          <a:p>
            <a:endParaRPr lang="en-US" altLang="zh-TW" sz="1800" b="0" dirty="0"/>
          </a:p>
          <a:p>
            <a:endParaRPr lang="en-US" altLang="zh-TW" sz="1800" b="0" dirty="0" smtClean="0"/>
          </a:p>
          <a:p>
            <a:endParaRPr lang="en-US" altLang="zh-TW" sz="1800" b="0" dirty="0"/>
          </a:p>
          <a:p>
            <a:endParaRPr lang="en-US" altLang="zh-TW" sz="1800" b="0" dirty="0" smtClean="0"/>
          </a:p>
          <a:p>
            <a:r>
              <a:rPr lang="en-US" altLang="zh-TW" sz="1800" b="0" dirty="0" smtClean="0"/>
              <a:t>Column</a:t>
            </a:r>
            <a:r>
              <a:rPr lang="zh-TW" altLang="en-US" sz="1800" b="0" dirty="0"/>
              <a:t>為最小單位的格，且有間格將彼此格開，並由「</a:t>
            </a:r>
            <a:r>
              <a:rPr lang="en-US" altLang="zh-TW" sz="1800" b="0" dirty="0"/>
              <a:t>.row</a:t>
            </a:r>
            <a:r>
              <a:rPr lang="zh-TW" altLang="en-US" sz="1800" b="0" dirty="0"/>
              <a:t>」使用負的</a:t>
            </a:r>
            <a:r>
              <a:rPr lang="en-US" altLang="zh-TW" sz="1800" b="0" dirty="0"/>
              <a:t>margin</a:t>
            </a:r>
            <a:r>
              <a:rPr lang="zh-TW" altLang="en-US" sz="1800" b="0" dirty="0"/>
              <a:t>值校正因</a:t>
            </a:r>
            <a:r>
              <a:rPr lang="en-US" altLang="zh-TW" sz="1800" b="0" dirty="0"/>
              <a:t>Column</a:t>
            </a:r>
            <a:r>
              <a:rPr lang="zh-TW" altLang="en-US" sz="1800" b="0" dirty="0"/>
              <a:t>而多出來的左右</a:t>
            </a:r>
            <a:r>
              <a:rPr lang="en-US" altLang="zh-TW" sz="1800" b="0" dirty="0"/>
              <a:t>padding</a:t>
            </a:r>
            <a:r>
              <a:rPr lang="zh-TW" altLang="en-US" sz="1800" b="0" dirty="0" smtClean="0"/>
              <a:t>。</a:t>
            </a:r>
            <a:endParaRPr lang="zh-TW" altLang="en-US" sz="1800" b="0" dirty="0"/>
          </a:p>
        </p:txBody>
      </p:sp>
      <p:sp>
        <p:nvSpPr>
          <p:cNvPr id="4" name="投影片編號版面配置區 3"/>
          <p:cNvSpPr>
            <a:spLocks noGrp="1"/>
          </p:cNvSpPr>
          <p:nvPr>
            <p:ph type="sldNum" sz="quarter" idx="12"/>
          </p:nvPr>
        </p:nvSpPr>
        <p:spPr/>
        <p:txBody>
          <a:bodyPr/>
          <a:lstStyle/>
          <a:p>
            <a:fld id="{EB02E127-2F89-4696-B751-2E4B97A7D04D}" type="slidenum">
              <a:rPr lang="zh-TW" altLang="en-US" smtClean="0"/>
              <a:t>16</a:t>
            </a:fld>
            <a:endParaRPr lang="zh-TW" altLang="en-US" dirty="0"/>
          </a:p>
        </p:txBody>
      </p:sp>
      <p:sp>
        <p:nvSpPr>
          <p:cNvPr id="5" name="矩形 4"/>
          <p:cNvSpPr/>
          <p:nvPr/>
        </p:nvSpPr>
        <p:spPr>
          <a:xfrm>
            <a:off x="1840992" y="3291840"/>
            <a:ext cx="5193792" cy="18531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zh-TW" dirty="0" smtClean="0"/>
              <a:t>&lt;div class=“container”&gt;</a:t>
            </a:r>
            <a:endParaRPr lang="zh-TW" altLang="en-US" dirty="0"/>
          </a:p>
        </p:txBody>
      </p:sp>
      <p:sp>
        <p:nvSpPr>
          <p:cNvPr id="6" name="文字方塊 5"/>
          <p:cNvSpPr txBox="1"/>
          <p:nvPr/>
        </p:nvSpPr>
        <p:spPr>
          <a:xfrm>
            <a:off x="2218944" y="3791712"/>
            <a:ext cx="4437888" cy="369332"/>
          </a:xfrm>
          <a:prstGeom prst="rect">
            <a:avLst/>
          </a:prstGeom>
          <a:ln>
            <a:noFill/>
          </a:ln>
        </p:spPr>
        <p:style>
          <a:lnRef idx="3">
            <a:schemeClr val="lt1"/>
          </a:lnRef>
          <a:fillRef idx="1">
            <a:schemeClr val="accent2"/>
          </a:fillRef>
          <a:effectRef idx="1">
            <a:schemeClr val="accent2"/>
          </a:effectRef>
          <a:fontRef idx="minor">
            <a:schemeClr val="lt1"/>
          </a:fontRef>
        </p:style>
        <p:txBody>
          <a:bodyPr wrap="square" rtlCol="0">
            <a:spAutoFit/>
          </a:bodyPr>
          <a:lstStyle/>
          <a:p>
            <a:r>
              <a:rPr lang="en-US" altLang="zh-TW" dirty="0" smtClean="0"/>
              <a:t>&lt;div class=“row”&gt; </a:t>
            </a:r>
            <a:r>
              <a:rPr lang="zh-TW" altLang="en-US" dirty="0" smtClean="0"/>
              <a:t>網頁內容  </a:t>
            </a:r>
            <a:r>
              <a:rPr lang="en-US" altLang="zh-TW" dirty="0" smtClean="0"/>
              <a:t>&lt;/div&gt;</a:t>
            </a:r>
            <a:endParaRPr lang="zh-TW" altLang="en-US" dirty="0"/>
          </a:p>
        </p:txBody>
      </p:sp>
      <p:sp>
        <p:nvSpPr>
          <p:cNvPr id="7" name="文字方塊 6"/>
          <p:cNvSpPr txBox="1"/>
          <p:nvPr/>
        </p:nvSpPr>
        <p:spPr>
          <a:xfrm>
            <a:off x="2218944" y="4382979"/>
            <a:ext cx="4437888" cy="369332"/>
          </a:xfrm>
          <a:prstGeom prst="rect">
            <a:avLst/>
          </a:prstGeom>
          <a:ln>
            <a:noFill/>
          </a:ln>
        </p:spPr>
        <p:style>
          <a:lnRef idx="3">
            <a:schemeClr val="lt1"/>
          </a:lnRef>
          <a:fillRef idx="1">
            <a:schemeClr val="accent2"/>
          </a:fillRef>
          <a:effectRef idx="1">
            <a:schemeClr val="accent2"/>
          </a:effectRef>
          <a:fontRef idx="minor">
            <a:schemeClr val="lt1"/>
          </a:fontRef>
        </p:style>
        <p:txBody>
          <a:bodyPr wrap="square" rtlCol="0">
            <a:spAutoFit/>
          </a:bodyPr>
          <a:lstStyle/>
          <a:p>
            <a:r>
              <a:rPr lang="en-US" altLang="zh-TW" dirty="0" smtClean="0"/>
              <a:t>&lt;div class=“row”&gt; </a:t>
            </a:r>
            <a:r>
              <a:rPr lang="zh-TW" altLang="en-US" dirty="0" smtClean="0"/>
              <a:t>網頁內容  </a:t>
            </a:r>
            <a:r>
              <a:rPr lang="en-US" altLang="zh-TW" dirty="0" smtClean="0"/>
              <a:t>&lt;/div&gt;</a:t>
            </a:r>
            <a:endParaRPr lang="zh-TW" altLang="en-US" dirty="0"/>
          </a:p>
        </p:txBody>
      </p:sp>
    </p:spTree>
    <p:extLst>
      <p:ext uri="{BB962C8B-B14F-4D97-AF65-F5344CB8AC3E}">
        <p14:creationId xmlns:p14="http://schemas.microsoft.com/office/powerpoint/2010/main" val="14084489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Grid</a:t>
            </a:r>
            <a:r>
              <a:rPr lang="zh-TW" altLang="en-US" dirty="0" smtClean="0"/>
              <a:t>排版的規則</a:t>
            </a:r>
            <a:endParaRPr lang="zh-TW" altLang="en-US" dirty="0"/>
          </a:p>
        </p:txBody>
      </p:sp>
      <p:sp>
        <p:nvSpPr>
          <p:cNvPr id="3" name="內容版面配置區 2"/>
          <p:cNvSpPr>
            <a:spLocks noGrp="1"/>
          </p:cNvSpPr>
          <p:nvPr>
            <p:ph idx="1"/>
          </p:nvPr>
        </p:nvSpPr>
        <p:spPr/>
        <p:txBody>
          <a:bodyPr>
            <a:normAutofit/>
          </a:bodyPr>
          <a:lstStyle/>
          <a:p>
            <a:r>
              <a:rPr lang="zh-TW" altLang="en-US" b="0" dirty="0" smtClean="0"/>
              <a:t>使用</a:t>
            </a:r>
            <a:r>
              <a:rPr lang="en-US" altLang="zh-TW" b="0" dirty="0"/>
              <a:t>Grid Class</a:t>
            </a:r>
            <a:r>
              <a:rPr lang="zh-TW" altLang="en-US" b="0" dirty="0"/>
              <a:t>會影響到大於</a:t>
            </a:r>
            <a:r>
              <a:rPr lang="en-US" altLang="zh-TW" b="0" dirty="0"/>
              <a:t>/</a:t>
            </a:r>
            <a:r>
              <a:rPr lang="zh-TW" altLang="en-US" b="0" dirty="0"/>
              <a:t>等於設定分段點的</a:t>
            </a:r>
            <a:r>
              <a:rPr lang="en-US" altLang="zh-TW" b="0" dirty="0"/>
              <a:t>Device</a:t>
            </a:r>
            <a:r>
              <a:rPr lang="zh-TW" altLang="en-US" b="0" dirty="0"/>
              <a:t>，例如：使用「</a:t>
            </a:r>
            <a:r>
              <a:rPr lang="en-US" altLang="zh-TW" b="0" dirty="0"/>
              <a:t>.col-md-*</a:t>
            </a:r>
            <a:r>
              <a:rPr lang="zh-TW" altLang="en-US" b="0" dirty="0"/>
              <a:t>」不僅會影響到</a:t>
            </a:r>
            <a:r>
              <a:rPr lang="en-US" altLang="zh-TW" b="0" dirty="0"/>
              <a:t>Desktop</a:t>
            </a:r>
            <a:r>
              <a:rPr lang="zh-TW" altLang="en-US" b="0" dirty="0"/>
              <a:t>，若沒有設定「</a:t>
            </a:r>
            <a:r>
              <a:rPr lang="en-US" altLang="zh-TW" b="0" dirty="0"/>
              <a:t>.col-</a:t>
            </a:r>
            <a:r>
              <a:rPr lang="en-US" altLang="zh-TW" b="0" dirty="0" err="1"/>
              <a:t>lg</a:t>
            </a:r>
            <a:r>
              <a:rPr lang="en-US" altLang="zh-TW" b="0" dirty="0"/>
              <a:t>-*</a:t>
            </a:r>
            <a:r>
              <a:rPr lang="zh-TW" altLang="en-US" b="0" dirty="0"/>
              <a:t>」，還會影響到</a:t>
            </a:r>
            <a:r>
              <a:rPr lang="en-US" altLang="zh-TW" b="0" dirty="0"/>
              <a:t>Large Desktop</a:t>
            </a:r>
            <a:r>
              <a:rPr lang="zh-TW" altLang="en-US" b="0" dirty="0"/>
              <a:t>。</a:t>
            </a:r>
          </a:p>
          <a:p>
            <a:pPr>
              <a:lnSpc>
                <a:spcPct val="170000"/>
              </a:lnSpc>
            </a:pPr>
            <a:r>
              <a:rPr lang="zh-TW" altLang="en-US" b="0" dirty="0" smtClean="0"/>
              <a:t>在</a:t>
            </a:r>
            <a:r>
              <a:rPr lang="zh-TW" altLang="en-US" b="0" dirty="0"/>
              <a:t>沒有設置欄位數的時候，也能自動以相同寬度進行佈局，例如使用四個</a:t>
            </a:r>
            <a:r>
              <a:rPr lang="en-US" altLang="zh-TW" b="0" dirty="0"/>
              <a:t>.col-</a:t>
            </a:r>
            <a:r>
              <a:rPr lang="en-US" altLang="zh-TW" b="0" dirty="0" err="1"/>
              <a:t>sm</a:t>
            </a:r>
            <a:r>
              <a:rPr lang="zh-TW" altLang="en-US" b="0" dirty="0"/>
              <a:t>類別，但是沒有給予欄位數，頁面也會自動將寬度設定為</a:t>
            </a:r>
            <a:r>
              <a:rPr lang="en-US" altLang="zh-TW" b="0" dirty="0"/>
              <a:t>25%</a:t>
            </a:r>
          </a:p>
          <a:p>
            <a:pPr>
              <a:lnSpc>
                <a:spcPct val="170000"/>
              </a:lnSpc>
            </a:pPr>
            <a:r>
              <a:rPr lang="zh-TW" altLang="en-US" b="0" dirty="0"/>
              <a:t>每個</a:t>
            </a:r>
            <a:r>
              <a:rPr lang="en-US" altLang="zh-TW" b="0" dirty="0"/>
              <a:t>row</a:t>
            </a:r>
            <a:r>
              <a:rPr lang="zh-TW" altLang="en-US" b="0" dirty="0"/>
              <a:t>所允許</a:t>
            </a:r>
            <a:r>
              <a:rPr lang="zh-TW" altLang="en-US" dirty="0">
                <a:solidFill>
                  <a:srgbClr val="FFC000"/>
                </a:solidFill>
              </a:rPr>
              <a:t>最大的</a:t>
            </a:r>
            <a:r>
              <a:rPr lang="en-US" altLang="zh-TW" dirty="0">
                <a:solidFill>
                  <a:srgbClr val="FFC000"/>
                </a:solidFill>
              </a:rPr>
              <a:t>column</a:t>
            </a:r>
            <a:r>
              <a:rPr lang="zh-TW" altLang="en-US" dirty="0">
                <a:solidFill>
                  <a:srgbClr val="FFC000"/>
                </a:solidFill>
              </a:rPr>
              <a:t>為</a:t>
            </a:r>
            <a:r>
              <a:rPr lang="en-US" altLang="zh-TW" dirty="0">
                <a:solidFill>
                  <a:srgbClr val="FFC000"/>
                </a:solidFill>
              </a:rPr>
              <a:t>12</a:t>
            </a:r>
            <a:r>
              <a:rPr lang="zh-TW" altLang="en-US" dirty="0">
                <a:solidFill>
                  <a:srgbClr val="FFC000"/>
                </a:solidFill>
              </a:rPr>
              <a:t>，若超過</a:t>
            </a:r>
            <a:r>
              <a:rPr lang="en-US" altLang="zh-TW" dirty="0">
                <a:solidFill>
                  <a:srgbClr val="FFC000"/>
                </a:solidFill>
              </a:rPr>
              <a:t>12 </a:t>
            </a:r>
            <a:r>
              <a:rPr lang="zh-TW" altLang="en-US" dirty="0">
                <a:solidFill>
                  <a:srgbClr val="FFC000"/>
                </a:solidFill>
              </a:rPr>
              <a:t>則額外的</a:t>
            </a:r>
            <a:r>
              <a:rPr lang="en-US" altLang="zh-TW" dirty="0">
                <a:solidFill>
                  <a:srgbClr val="FFC000"/>
                </a:solidFill>
              </a:rPr>
              <a:t>column</a:t>
            </a:r>
            <a:r>
              <a:rPr lang="zh-TW" altLang="en-US" dirty="0">
                <a:solidFill>
                  <a:srgbClr val="FFC000"/>
                </a:solidFill>
              </a:rPr>
              <a:t>會自動換到新的一行</a:t>
            </a:r>
            <a:endParaRPr lang="en-US" altLang="zh-TW" sz="1800" dirty="0"/>
          </a:p>
          <a:p>
            <a:pPr>
              <a:lnSpc>
                <a:spcPct val="170000"/>
              </a:lnSpc>
            </a:pPr>
            <a:r>
              <a:rPr lang="zh-TW" altLang="en-US" b="0" dirty="0"/>
              <a:t>每個</a:t>
            </a:r>
            <a:r>
              <a:rPr lang="en-US" altLang="zh-TW" b="0" dirty="0"/>
              <a:t>Column</a:t>
            </a:r>
            <a:r>
              <a:rPr lang="zh-TW" altLang="en-US" b="0" dirty="0"/>
              <a:t>之間都會有間隙</a:t>
            </a:r>
            <a:r>
              <a:rPr lang="zh-TW" altLang="en-US" dirty="0">
                <a:solidFill>
                  <a:srgbClr val="FFC000"/>
                </a:solidFill>
              </a:rPr>
              <a:t>，可透過</a:t>
            </a:r>
            <a:r>
              <a:rPr lang="en-US" altLang="zh-TW" dirty="0">
                <a:solidFill>
                  <a:srgbClr val="FFC000"/>
                </a:solidFill>
              </a:rPr>
              <a:t>.not-gutters</a:t>
            </a:r>
            <a:r>
              <a:rPr lang="zh-TW" altLang="en-US" dirty="0">
                <a:solidFill>
                  <a:srgbClr val="FFC000"/>
                </a:solidFill>
              </a:rPr>
              <a:t>類別，來移除內距的屬性</a:t>
            </a:r>
            <a:endParaRPr lang="en-US" altLang="zh-TW" dirty="0">
              <a:solidFill>
                <a:srgbClr val="FFC000"/>
              </a:solidFill>
            </a:endParaRPr>
          </a:p>
          <a:p>
            <a:pPr>
              <a:lnSpc>
                <a:spcPct val="170000"/>
              </a:lnSpc>
            </a:pPr>
            <a:r>
              <a:rPr lang="zh-TW" altLang="en-US" b="0" dirty="0"/>
              <a:t>網格的級別共分為</a:t>
            </a:r>
            <a:r>
              <a:rPr lang="zh-TW" altLang="en-US" dirty="0">
                <a:solidFill>
                  <a:srgbClr val="FFC000"/>
                </a:solidFill>
              </a:rPr>
              <a:t>  極小、小</a:t>
            </a:r>
            <a:r>
              <a:rPr lang="en-US" altLang="zh-TW" dirty="0">
                <a:solidFill>
                  <a:srgbClr val="FFC000"/>
                </a:solidFill>
              </a:rPr>
              <a:t>(</a:t>
            </a:r>
            <a:r>
              <a:rPr lang="en-US" altLang="zh-TW" dirty="0" err="1">
                <a:solidFill>
                  <a:srgbClr val="FFC000"/>
                </a:solidFill>
              </a:rPr>
              <a:t>sm</a:t>
            </a:r>
            <a:r>
              <a:rPr lang="en-US" altLang="zh-TW" dirty="0">
                <a:solidFill>
                  <a:srgbClr val="FFC000"/>
                </a:solidFill>
              </a:rPr>
              <a:t>)</a:t>
            </a:r>
            <a:r>
              <a:rPr lang="zh-TW" altLang="en-US" dirty="0">
                <a:solidFill>
                  <a:srgbClr val="FFC000"/>
                </a:solidFill>
              </a:rPr>
              <a:t>、中</a:t>
            </a:r>
            <a:r>
              <a:rPr lang="en-US" altLang="zh-TW" dirty="0">
                <a:solidFill>
                  <a:srgbClr val="FFC000"/>
                </a:solidFill>
              </a:rPr>
              <a:t>(md)</a:t>
            </a:r>
            <a:r>
              <a:rPr lang="zh-TW" altLang="en-US" dirty="0">
                <a:solidFill>
                  <a:srgbClr val="FFC000"/>
                </a:solidFill>
              </a:rPr>
              <a:t>、大</a:t>
            </a:r>
            <a:r>
              <a:rPr lang="en-US" altLang="zh-TW" dirty="0">
                <a:solidFill>
                  <a:srgbClr val="FFC000"/>
                </a:solidFill>
              </a:rPr>
              <a:t>(</a:t>
            </a:r>
            <a:r>
              <a:rPr lang="en-US" altLang="zh-TW" dirty="0" err="1">
                <a:solidFill>
                  <a:srgbClr val="FFC000"/>
                </a:solidFill>
              </a:rPr>
              <a:t>lg</a:t>
            </a:r>
            <a:r>
              <a:rPr lang="en-US" altLang="zh-TW" dirty="0">
                <a:solidFill>
                  <a:srgbClr val="FFC000"/>
                </a:solidFill>
              </a:rPr>
              <a:t>)</a:t>
            </a:r>
            <a:r>
              <a:rPr lang="zh-TW" altLang="en-US" dirty="0">
                <a:solidFill>
                  <a:srgbClr val="FFC000"/>
                </a:solidFill>
              </a:rPr>
              <a:t>、極大</a:t>
            </a:r>
            <a:r>
              <a:rPr lang="en-US" altLang="zh-TW" dirty="0">
                <a:solidFill>
                  <a:srgbClr val="FFC000"/>
                </a:solidFill>
              </a:rPr>
              <a:t>(xl)</a:t>
            </a:r>
            <a:br>
              <a:rPr lang="en-US" altLang="zh-TW" dirty="0">
                <a:solidFill>
                  <a:srgbClr val="FFC000"/>
                </a:solidFill>
              </a:rPr>
            </a:br>
            <a:r>
              <a:rPr lang="zh-TW" altLang="en-US" b="0" dirty="0">
                <a:solidFill>
                  <a:srgbClr val="FFC000"/>
                </a:solidFill>
              </a:rPr>
              <a:t>例如：套用</a:t>
            </a:r>
            <a:r>
              <a:rPr lang="en-US" altLang="zh-TW" b="0" dirty="0">
                <a:solidFill>
                  <a:srgbClr val="FFC000"/>
                </a:solidFill>
              </a:rPr>
              <a:t>.col-md-*</a:t>
            </a:r>
            <a:r>
              <a:rPr lang="zh-TW" altLang="en-US" b="0" dirty="0">
                <a:solidFill>
                  <a:srgbClr val="FFC000"/>
                </a:solidFill>
              </a:rPr>
              <a:t>類別進行設定的時候，這不僅會影響中等螢幕載具的樣式，也會影響到大螢幕的樣式</a:t>
            </a:r>
          </a:p>
        </p:txBody>
      </p:sp>
      <p:sp>
        <p:nvSpPr>
          <p:cNvPr id="4" name="投影片編號版面配置區 3"/>
          <p:cNvSpPr>
            <a:spLocks noGrp="1"/>
          </p:cNvSpPr>
          <p:nvPr>
            <p:ph type="sldNum" sz="quarter" idx="12"/>
          </p:nvPr>
        </p:nvSpPr>
        <p:spPr/>
        <p:txBody>
          <a:bodyPr/>
          <a:lstStyle/>
          <a:p>
            <a:fld id="{EB02E127-2F89-4696-B751-2E4B97A7D04D}" type="slidenum">
              <a:rPr lang="zh-TW" altLang="en-US" smtClean="0"/>
              <a:t>17</a:t>
            </a:fld>
            <a:endParaRPr lang="zh-TW" altLang="en-US" dirty="0"/>
          </a:p>
        </p:txBody>
      </p:sp>
    </p:spTree>
    <p:extLst>
      <p:ext uri="{BB962C8B-B14F-4D97-AF65-F5344CB8AC3E}">
        <p14:creationId xmlns:p14="http://schemas.microsoft.com/office/powerpoint/2010/main" val="42595722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網</a:t>
            </a:r>
            <a:r>
              <a:rPr lang="zh-TW" altLang="en-US" dirty="0"/>
              <a:t>格</a:t>
            </a:r>
            <a:r>
              <a:rPr lang="zh-TW" altLang="en-US" dirty="0" smtClean="0"/>
              <a:t>的斷點</a:t>
            </a:r>
            <a:r>
              <a:rPr lang="en-US" altLang="zh-TW" dirty="0" smtClean="0"/>
              <a:t>(Breakpoint)</a:t>
            </a:r>
            <a:endParaRPr lang="zh-TW" altLang="en-US" dirty="0"/>
          </a:p>
        </p:txBody>
      </p:sp>
      <p:graphicFrame>
        <p:nvGraphicFramePr>
          <p:cNvPr id="5" name="內容版面配置區 4"/>
          <p:cNvGraphicFramePr>
            <a:graphicFrameLocks noGrp="1"/>
          </p:cNvGraphicFramePr>
          <p:nvPr>
            <p:ph idx="1"/>
            <p:extLst>
              <p:ext uri="{D42A27DB-BD31-4B8C-83A1-F6EECF244321}">
                <p14:modId xmlns:p14="http://schemas.microsoft.com/office/powerpoint/2010/main" val="3970036279"/>
              </p:ext>
            </p:extLst>
          </p:nvPr>
        </p:nvGraphicFramePr>
        <p:xfrm>
          <a:off x="1046673" y="1330160"/>
          <a:ext cx="9679578" cy="3706582"/>
        </p:xfrm>
        <a:graphic>
          <a:graphicData uri="http://schemas.openxmlformats.org/drawingml/2006/table">
            <a:tbl>
              <a:tblPr firstRow="1" bandRow="1">
                <a:tableStyleId>{5C22544A-7EE6-4342-B048-85BDC9FD1C3A}</a:tableStyleId>
              </a:tblPr>
              <a:tblGrid>
                <a:gridCol w="1613263">
                  <a:extLst>
                    <a:ext uri="{9D8B030D-6E8A-4147-A177-3AD203B41FA5}">
                      <a16:colId xmlns:a16="http://schemas.microsoft.com/office/drawing/2014/main" val="375316426"/>
                    </a:ext>
                  </a:extLst>
                </a:gridCol>
                <a:gridCol w="1613263">
                  <a:extLst>
                    <a:ext uri="{9D8B030D-6E8A-4147-A177-3AD203B41FA5}">
                      <a16:colId xmlns:a16="http://schemas.microsoft.com/office/drawing/2014/main" val="2402792227"/>
                    </a:ext>
                  </a:extLst>
                </a:gridCol>
                <a:gridCol w="1613263">
                  <a:extLst>
                    <a:ext uri="{9D8B030D-6E8A-4147-A177-3AD203B41FA5}">
                      <a16:colId xmlns:a16="http://schemas.microsoft.com/office/drawing/2014/main" val="3296928798"/>
                    </a:ext>
                  </a:extLst>
                </a:gridCol>
                <a:gridCol w="1613263">
                  <a:extLst>
                    <a:ext uri="{9D8B030D-6E8A-4147-A177-3AD203B41FA5}">
                      <a16:colId xmlns:a16="http://schemas.microsoft.com/office/drawing/2014/main" val="3013284096"/>
                    </a:ext>
                  </a:extLst>
                </a:gridCol>
                <a:gridCol w="1613263">
                  <a:extLst>
                    <a:ext uri="{9D8B030D-6E8A-4147-A177-3AD203B41FA5}">
                      <a16:colId xmlns:a16="http://schemas.microsoft.com/office/drawing/2014/main" val="3274239997"/>
                    </a:ext>
                  </a:extLst>
                </a:gridCol>
                <a:gridCol w="1613263">
                  <a:extLst>
                    <a:ext uri="{9D8B030D-6E8A-4147-A177-3AD203B41FA5}">
                      <a16:colId xmlns:a16="http://schemas.microsoft.com/office/drawing/2014/main" val="2935787362"/>
                    </a:ext>
                  </a:extLst>
                </a:gridCol>
              </a:tblGrid>
              <a:tr h="664835">
                <a:tc>
                  <a:txBody>
                    <a:bodyPr/>
                    <a:lstStyle/>
                    <a:p>
                      <a:pPr algn="l" fontAlgn="t"/>
                      <a:endParaRPr lang="zh-TW" altLang="en-US" dirty="0">
                        <a:effectLst/>
                      </a:endParaRPr>
                    </a:p>
                  </a:txBody>
                  <a:tcPr/>
                </a:tc>
                <a:tc>
                  <a:txBody>
                    <a:bodyPr/>
                    <a:lstStyle/>
                    <a:p>
                      <a:pPr algn="ctr" fontAlgn="t"/>
                      <a:r>
                        <a:rPr lang="zh-TW" altLang="en-US" dirty="0" smtClean="0">
                          <a:effectLst/>
                        </a:rPr>
                        <a:t>小型手機</a:t>
                      </a:r>
                      <a:endParaRPr lang="en-US" altLang="zh-TW" dirty="0" smtClean="0">
                        <a:effectLst/>
                      </a:endParaRPr>
                    </a:p>
                    <a:p>
                      <a:pPr algn="ctr" fontAlgn="t"/>
                      <a:r>
                        <a:rPr lang="en-US" altLang="zh-TW" dirty="0" smtClean="0">
                          <a:effectLst/>
                        </a:rPr>
                        <a:t>(Extra)</a:t>
                      </a:r>
                    </a:p>
                    <a:p>
                      <a:pPr algn="ctr" fontAlgn="t"/>
                      <a:r>
                        <a:rPr lang="en-US" dirty="0" smtClean="0">
                          <a:effectLst/>
                        </a:rPr>
                        <a:t>&lt;576px</a:t>
                      </a:r>
                      <a:endParaRPr lang="en-US" dirty="0">
                        <a:effectLst/>
                      </a:endParaRPr>
                    </a:p>
                  </a:txBody>
                  <a:tcPr/>
                </a:tc>
                <a:tc>
                  <a:txBody>
                    <a:bodyPr/>
                    <a:lstStyle/>
                    <a:p>
                      <a:pPr algn="ctr" fontAlgn="t"/>
                      <a:r>
                        <a:rPr lang="zh-TW" altLang="en-US" dirty="0" smtClean="0">
                          <a:effectLst/>
                        </a:rPr>
                        <a:t>手機</a:t>
                      </a:r>
                      <a:endParaRPr lang="en-US" altLang="zh-TW" dirty="0" smtClean="0">
                        <a:effectLst/>
                      </a:endParaRPr>
                    </a:p>
                    <a:p>
                      <a:pPr algn="ctr" fontAlgn="t"/>
                      <a:r>
                        <a:rPr lang="en-US" altLang="zh-TW" dirty="0" smtClean="0">
                          <a:effectLst/>
                        </a:rPr>
                        <a:t>(small)</a:t>
                      </a:r>
                      <a:r>
                        <a:rPr lang="en-US" dirty="0">
                          <a:effectLst/>
                        </a:rPr>
                        <a:t/>
                      </a:r>
                      <a:br>
                        <a:rPr lang="en-US" dirty="0">
                          <a:effectLst/>
                        </a:rPr>
                      </a:br>
                      <a:r>
                        <a:rPr lang="en-US" dirty="0">
                          <a:effectLst/>
                        </a:rPr>
                        <a:t>≥576px</a:t>
                      </a:r>
                    </a:p>
                  </a:txBody>
                  <a:tcPr/>
                </a:tc>
                <a:tc>
                  <a:txBody>
                    <a:bodyPr/>
                    <a:lstStyle/>
                    <a:p>
                      <a:pPr algn="ctr" fontAlgn="t"/>
                      <a:r>
                        <a:rPr lang="zh-TW" altLang="en-US" dirty="0" smtClean="0">
                          <a:effectLst/>
                        </a:rPr>
                        <a:t>平板</a:t>
                      </a:r>
                      <a:endParaRPr lang="en-US" altLang="zh-TW" dirty="0" smtClean="0">
                        <a:effectLst/>
                      </a:endParaRPr>
                    </a:p>
                    <a:p>
                      <a:pPr algn="ctr" fontAlgn="t"/>
                      <a:r>
                        <a:rPr lang="en-US" altLang="zh-TW" dirty="0" smtClean="0">
                          <a:effectLst/>
                        </a:rPr>
                        <a:t>(Medium)</a:t>
                      </a:r>
                    </a:p>
                    <a:p>
                      <a:pPr algn="ctr" fontAlgn="t"/>
                      <a:r>
                        <a:rPr lang="en-US" dirty="0" smtClean="0">
                          <a:effectLst/>
                        </a:rPr>
                        <a:t>≥</a:t>
                      </a:r>
                      <a:r>
                        <a:rPr lang="en-US" dirty="0">
                          <a:effectLst/>
                        </a:rPr>
                        <a:t>768px</a:t>
                      </a:r>
                    </a:p>
                  </a:txBody>
                  <a:tcPr/>
                </a:tc>
                <a:tc>
                  <a:txBody>
                    <a:bodyPr/>
                    <a:lstStyle/>
                    <a:p>
                      <a:pPr algn="ctr" fontAlgn="t"/>
                      <a:r>
                        <a:rPr lang="zh-TW" altLang="en-US" dirty="0" smtClean="0">
                          <a:effectLst/>
                        </a:rPr>
                        <a:t>小型電腦螢幕</a:t>
                      </a:r>
                      <a:endParaRPr lang="en-US" altLang="zh-TW" dirty="0" smtClean="0">
                        <a:effectLst/>
                      </a:endParaRPr>
                    </a:p>
                    <a:p>
                      <a:pPr algn="ctr" fontAlgn="t"/>
                      <a:r>
                        <a:rPr lang="en-US" dirty="0" smtClean="0">
                          <a:effectLst/>
                        </a:rPr>
                        <a:t>(Large)</a:t>
                      </a:r>
                    </a:p>
                    <a:p>
                      <a:pPr algn="ctr" fontAlgn="t"/>
                      <a:r>
                        <a:rPr lang="en-US" dirty="0" smtClean="0">
                          <a:effectLst/>
                        </a:rPr>
                        <a:t>≥</a:t>
                      </a:r>
                      <a:r>
                        <a:rPr lang="en-US" dirty="0">
                          <a:effectLst/>
                        </a:rPr>
                        <a:t>992px</a:t>
                      </a:r>
                    </a:p>
                  </a:txBody>
                  <a:tcPr/>
                </a:tc>
                <a:tc>
                  <a:txBody>
                    <a:bodyPr/>
                    <a:lstStyle/>
                    <a:p>
                      <a:pPr algn="ctr" fontAlgn="t"/>
                      <a:r>
                        <a:rPr lang="zh-TW" altLang="en-US" dirty="0" smtClean="0">
                          <a:effectLst/>
                        </a:rPr>
                        <a:t>大型電腦螢幕</a:t>
                      </a:r>
                      <a:endParaRPr lang="en-US" altLang="zh-TW" dirty="0" smtClean="0">
                        <a:effectLst/>
                      </a:endParaRPr>
                    </a:p>
                    <a:p>
                      <a:pPr algn="ctr" fontAlgn="t"/>
                      <a:r>
                        <a:rPr lang="en-US" dirty="0" smtClean="0">
                          <a:effectLst/>
                        </a:rPr>
                        <a:t>(Extra Large)</a:t>
                      </a:r>
                    </a:p>
                    <a:p>
                      <a:pPr algn="ctr" fontAlgn="t"/>
                      <a:r>
                        <a:rPr lang="en-US" dirty="0" smtClean="0">
                          <a:effectLst/>
                        </a:rPr>
                        <a:t>≥</a:t>
                      </a:r>
                      <a:r>
                        <a:rPr lang="en-US" dirty="0">
                          <a:effectLst/>
                        </a:rPr>
                        <a:t>1200px</a:t>
                      </a:r>
                    </a:p>
                  </a:txBody>
                  <a:tcPr/>
                </a:tc>
                <a:extLst>
                  <a:ext uri="{0D108BD9-81ED-4DB2-BD59-A6C34878D82A}">
                    <a16:rowId xmlns:a16="http://schemas.microsoft.com/office/drawing/2014/main" val="2442725959"/>
                  </a:ext>
                </a:extLst>
              </a:tr>
              <a:tr h="385182">
                <a:tc>
                  <a:txBody>
                    <a:bodyPr/>
                    <a:lstStyle/>
                    <a:p>
                      <a:pPr algn="l" fontAlgn="t"/>
                      <a:r>
                        <a:rPr lang="zh-TW" altLang="en-US" dirty="0" smtClean="0">
                          <a:effectLst/>
                        </a:rPr>
                        <a:t>最大容器寬度</a:t>
                      </a:r>
                      <a:endParaRPr lang="en-US" dirty="0">
                        <a:effectLst/>
                      </a:endParaRPr>
                    </a:p>
                  </a:txBody>
                  <a:tcPr/>
                </a:tc>
                <a:tc>
                  <a:txBody>
                    <a:bodyPr/>
                    <a:lstStyle/>
                    <a:p>
                      <a:pPr fontAlgn="t"/>
                      <a:r>
                        <a:rPr lang="en-US" dirty="0" smtClean="0">
                          <a:effectLst/>
                        </a:rPr>
                        <a:t>0-575px</a:t>
                      </a:r>
                      <a:endParaRPr lang="en-US" dirty="0">
                        <a:effectLst/>
                      </a:endParaRPr>
                    </a:p>
                  </a:txBody>
                  <a:tcPr/>
                </a:tc>
                <a:tc>
                  <a:txBody>
                    <a:bodyPr/>
                    <a:lstStyle/>
                    <a:p>
                      <a:pPr fontAlgn="t"/>
                      <a:r>
                        <a:rPr lang="en-US" dirty="0" smtClean="0">
                          <a:effectLst/>
                        </a:rPr>
                        <a:t>576-767</a:t>
                      </a:r>
                      <a:r>
                        <a:rPr lang="en-US" baseline="0" dirty="0" smtClean="0">
                          <a:effectLst/>
                        </a:rPr>
                        <a:t> </a:t>
                      </a:r>
                      <a:r>
                        <a:rPr lang="en-US" baseline="0" dirty="0" err="1" smtClean="0">
                          <a:effectLst/>
                        </a:rPr>
                        <a:t>px</a:t>
                      </a:r>
                      <a:endParaRPr lang="en-US" dirty="0">
                        <a:effectLst/>
                      </a:endParaRPr>
                    </a:p>
                  </a:txBody>
                  <a:tcPr/>
                </a:tc>
                <a:tc>
                  <a:txBody>
                    <a:bodyPr/>
                    <a:lstStyle/>
                    <a:p>
                      <a:pPr fontAlgn="t"/>
                      <a:r>
                        <a:rPr lang="en-US" dirty="0" smtClean="0">
                          <a:effectLst/>
                        </a:rPr>
                        <a:t>768</a:t>
                      </a:r>
                      <a:r>
                        <a:rPr lang="en-US" baseline="0" dirty="0" smtClean="0">
                          <a:effectLst/>
                        </a:rPr>
                        <a:t> – 991px</a:t>
                      </a:r>
                      <a:endParaRPr lang="en-US" dirty="0">
                        <a:effectLst/>
                      </a:endParaRPr>
                    </a:p>
                  </a:txBody>
                  <a:tcPr/>
                </a:tc>
                <a:tc>
                  <a:txBody>
                    <a:bodyPr/>
                    <a:lstStyle/>
                    <a:p>
                      <a:pPr fontAlgn="t"/>
                      <a:r>
                        <a:rPr lang="en-US" dirty="0" smtClean="0">
                          <a:effectLst/>
                        </a:rPr>
                        <a:t>992-1199px</a:t>
                      </a:r>
                      <a:endParaRPr lang="en-US" dirty="0">
                        <a:effectLst/>
                      </a:endParaRPr>
                    </a:p>
                  </a:txBody>
                  <a:tcPr/>
                </a:tc>
                <a:tc>
                  <a:txBody>
                    <a:bodyPr/>
                    <a:lstStyle/>
                    <a:p>
                      <a:pPr fontAlgn="t"/>
                      <a:r>
                        <a:rPr lang="en-US" dirty="0" smtClean="0">
                          <a:effectLst/>
                        </a:rPr>
                        <a:t>1200 </a:t>
                      </a:r>
                      <a:r>
                        <a:rPr lang="en-US" dirty="0" err="1" smtClean="0">
                          <a:effectLst/>
                        </a:rPr>
                        <a:t>px</a:t>
                      </a:r>
                      <a:r>
                        <a:rPr lang="zh-TW" altLang="en-US" dirty="0" smtClean="0">
                          <a:effectLst/>
                        </a:rPr>
                        <a:t>以上</a:t>
                      </a:r>
                      <a:endParaRPr lang="en-US" dirty="0">
                        <a:effectLst/>
                      </a:endParaRPr>
                    </a:p>
                  </a:txBody>
                  <a:tcPr/>
                </a:tc>
                <a:extLst>
                  <a:ext uri="{0D108BD9-81ED-4DB2-BD59-A6C34878D82A}">
                    <a16:rowId xmlns:a16="http://schemas.microsoft.com/office/drawing/2014/main" val="182379410"/>
                  </a:ext>
                </a:extLst>
              </a:tr>
              <a:tr h="385182">
                <a:tc>
                  <a:txBody>
                    <a:bodyPr/>
                    <a:lstStyle/>
                    <a:p>
                      <a:pPr algn="l" fontAlgn="t"/>
                      <a:r>
                        <a:rPr lang="zh-TW" altLang="en-US" dirty="0" smtClean="0">
                          <a:effectLst/>
                        </a:rPr>
                        <a:t>內別名稱</a:t>
                      </a:r>
                      <a:endParaRPr lang="en-US" dirty="0">
                        <a:effectLst/>
                      </a:endParaRPr>
                    </a:p>
                  </a:txBody>
                  <a:tcPr/>
                </a:tc>
                <a:tc>
                  <a:txBody>
                    <a:bodyPr/>
                    <a:lstStyle/>
                    <a:p>
                      <a:pPr fontAlgn="t"/>
                      <a:r>
                        <a:rPr lang="en-US" dirty="0">
                          <a:effectLst/>
                        </a:rPr>
                        <a:t>.col-</a:t>
                      </a:r>
                    </a:p>
                  </a:txBody>
                  <a:tcPr/>
                </a:tc>
                <a:tc>
                  <a:txBody>
                    <a:bodyPr/>
                    <a:lstStyle/>
                    <a:p>
                      <a:pPr fontAlgn="t"/>
                      <a:r>
                        <a:rPr lang="en-US" dirty="0">
                          <a:effectLst/>
                        </a:rPr>
                        <a:t>.col-</a:t>
                      </a:r>
                      <a:r>
                        <a:rPr lang="en-US" dirty="0" err="1">
                          <a:effectLst/>
                        </a:rPr>
                        <a:t>sm</a:t>
                      </a:r>
                      <a:r>
                        <a:rPr lang="en-US" dirty="0">
                          <a:effectLst/>
                        </a:rPr>
                        <a:t>-</a:t>
                      </a:r>
                    </a:p>
                  </a:txBody>
                  <a:tcPr/>
                </a:tc>
                <a:tc>
                  <a:txBody>
                    <a:bodyPr/>
                    <a:lstStyle/>
                    <a:p>
                      <a:pPr fontAlgn="t"/>
                      <a:r>
                        <a:rPr lang="en-US">
                          <a:effectLst/>
                        </a:rPr>
                        <a:t>.col-md-</a:t>
                      </a:r>
                    </a:p>
                  </a:txBody>
                  <a:tcPr/>
                </a:tc>
                <a:tc>
                  <a:txBody>
                    <a:bodyPr/>
                    <a:lstStyle/>
                    <a:p>
                      <a:pPr fontAlgn="t"/>
                      <a:r>
                        <a:rPr lang="en-US" dirty="0">
                          <a:effectLst/>
                        </a:rPr>
                        <a:t>.col-</a:t>
                      </a:r>
                      <a:r>
                        <a:rPr lang="en-US" dirty="0" err="1">
                          <a:effectLst/>
                        </a:rPr>
                        <a:t>lg</a:t>
                      </a:r>
                      <a:r>
                        <a:rPr lang="en-US" dirty="0">
                          <a:effectLst/>
                        </a:rPr>
                        <a:t>-</a:t>
                      </a:r>
                    </a:p>
                  </a:txBody>
                  <a:tcPr/>
                </a:tc>
                <a:tc>
                  <a:txBody>
                    <a:bodyPr/>
                    <a:lstStyle/>
                    <a:p>
                      <a:pPr fontAlgn="t"/>
                      <a:r>
                        <a:rPr lang="en-US">
                          <a:effectLst/>
                        </a:rPr>
                        <a:t>.col-xl-</a:t>
                      </a:r>
                    </a:p>
                  </a:txBody>
                  <a:tcPr/>
                </a:tc>
                <a:extLst>
                  <a:ext uri="{0D108BD9-81ED-4DB2-BD59-A6C34878D82A}">
                    <a16:rowId xmlns:a16="http://schemas.microsoft.com/office/drawing/2014/main" val="573772735"/>
                  </a:ext>
                </a:extLst>
              </a:tr>
              <a:tr h="385182">
                <a:tc>
                  <a:txBody>
                    <a:bodyPr/>
                    <a:lstStyle/>
                    <a:p>
                      <a:pPr algn="l" fontAlgn="t"/>
                      <a:r>
                        <a:rPr lang="zh-TW" altLang="en-US" dirty="0" smtClean="0">
                          <a:effectLst/>
                        </a:rPr>
                        <a:t>列數</a:t>
                      </a:r>
                      <a:endParaRPr lang="en-US" dirty="0">
                        <a:effectLst/>
                      </a:endParaRPr>
                    </a:p>
                  </a:txBody>
                  <a:tcPr/>
                </a:tc>
                <a:tc gridSpan="5">
                  <a:txBody>
                    <a:bodyPr/>
                    <a:lstStyle/>
                    <a:p>
                      <a:pPr fontAlgn="t"/>
                      <a:r>
                        <a:rPr lang="en-US" altLang="zh-TW" dirty="0">
                          <a:effectLst/>
                        </a:rPr>
                        <a:t>12</a:t>
                      </a:r>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extLst>
                  <a:ext uri="{0D108BD9-81ED-4DB2-BD59-A6C34878D82A}">
                    <a16:rowId xmlns:a16="http://schemas.microsoft.com/office/drawing/2014/main" val="2020582238"/>
                  </a:ext>
                </a:extLst>
              </a:tr>
              <a:tr h="361118">
                <a:tc>
                  <a:txBody>
                    <a:bodyPr/>
                    <a:lstStyle/>
                    <a:p>
                      <a:pPr algn="l" fontAlgn="t"/>
                      <a:r>
                        <a:rPr lang="zh-TW" altLang="en-US" dirty="0" smtClean="0">
                          <a:effectLst/>
                        </a:rPr>
                        <a:t>間隙</a:t>
                      </a:r>
                      <a:endParaRPr lang="en-US" dirty="0">
                        <a:effectLst/>
                      </a:endParaRPr>
                    </a:p>
                  </a:txBody>
                  <a:tcPr/>
                </a:tc>
                <a:tc gridSpan="5">
                  <a:txBody>
                    <a:bodyPr/>
                    <a:lstStyle/>
                    <a:p>
                      <a:pPr fontAlgn="t"/>
                      <a:r>
                        <a:rPr lang="en-US" dirty="0">
                          <a:effectLst/>
                        </a:rPr>
                        <a:t>30px </a:t>
                      </a:r>
                      <a:r>
                        <a:rPr lang="en-US" dirty="0" smtClean="0">
                          <a:effectLst/>
                        </a:rPr>
                        <a:t>(</a:t>
                      </a:r>
                      <a:r>
                        <a:rPr lang="zh-TW" altLang="en-US" dirty="0" smtClean="0">
                          <a:effectLst/>
                        </a:rPr>
                        <a:t>每一列左右均有</a:t>
                      </a:r>
                      <a:r>
                        <a:rPr lang="en-US" dirty="0" smtClean="0">
                          <a:effectLst/>
                        </a:rPr>
                        <a:t>15px</a:t>
                      </a:r>
                      <a:r>
                        <a:rPr lang="en-US" altLang="zh-TW" dirty="0" smtClean="0">
                          <a:effectLst/>
                        </a:rPr>
                        <a:t>)</a:t>
                      </a:r>
                      <a:endParaRPr lang="en-US" dirty="0">
                        <a:effectLst/>
                      </a:endParaRPr>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extLst>
                  <a:ext uri="{0D108BD9-81ED-4DB2-BD59-A6C34878D82A}">
                    <a16:rowId xmlns:a16="http://schemas.microsoft.com/office/drawing/2014/main" val="3048455298"/>
                  </a:ext>
                </a:extLst>
              </a:tr>
              <a:tr h="635438">
                <a:tc>
                  <a:txBody>
                    <a:bodyPr/>
                    <a:lstStyle/>
                    <a:p>
                      <a:pPr algn="l" fontAlgn="t"/>
                      <a:r>
                        <a:rPr lang="zh-TW" altLang="en-US" dirty="0" smtClean="0">
                          <a:effectLst/>
                        </a:rPr>
                        <a:t>最大列寬</a:t>
                      </a:r>
                      <a:endParaRPr lang="en-US" dirty="0">
                        <a:effectLst/>
                      </a:endParaRPr>
                    </a:p>
                  </a:txBody>
                  <a:tcPr/>
                </a:tc>
                <a:tc gridSpan="2">
                  <a:txBody>
                    <a:bodyPr/>
                    <a:lstStyle/>
                    <a:p>
                      <a:pPr fontAlgn="t"/>
                      <a:r>
                        <a:rPr lang="zh-TW" altLang="en-US" dirty="0" smtClean="0">
                          <a:effectLst/>
                        </a:rPr>
                        <a:t>自動</a:t>
                      </a:r>
                      <a:endParaRPr lang="en-US" dirty="0">
                        <a:effectLst/>
                      </a:endParaRPr>
                    </a:p>
                  </a:txBody>
                  <a:tcPr/>
                </a:tc>
                <a:tc hMerge="1">
                  <a:txBody>
                    <a:bodyPr/>
                    <a:lstStyle/>
                    <a:p>
                      <a:pPr fontAlgn="t"/>
                      <a:endParaRPr lang="en-US" dirty="0">
                        <a:effectLst/>
                      </a:endParaRPr>
                    </a:p>
                  </a:txBody>
                  <a:tcPr/>
                </a:tc>
                <a:tc>
                  <a:txBody>
                    <a:bodyPr/>
                    <a:lstStyle/>
                    <a:p>
                      <a:pPr fontAlgn="t"/>
                      <a:r>
                        <a:rPr lang="en-US" dirty="0" smtClean="0">
                          <a:effectLst/>
                        </a:rPr>
                        <a:t>60px</a:t>
                      </a:r>
                      <a:endParaRPr lang="en-US" dirty="0">
                        <a:effectLst/>
                      </a:endParaRPr>
                    </a:p>
                  </a:txBody>
                  <a:tcPr/>
                </a:tc>
                <a:tc>
                  <a:txBody>
                    <a:bodyPr/>
                    <a:lstStyle/>
                    <a:p>
                      <a:pPr fontAlgn="t"/>
                      <a:r>
                        <a:rPr lang="en-US" dirty="0" smtClean="0">
                          <a:effectLst/>
                        </a:rPr>
                        <a:t>78px</a:t>
                      </a:r>
                      <a:endParaRPr lang="en-US" dirty="0">
                        <a:effectLst/>
                      </a:endParaRPr>
                    </a:p>
                  </a:txBody>
                  <a:tcPr/>
                </a:tc>
                <a:tc>
                  <a:txBody>
                    <a:bodyPr/>
                    <a:lstStyle/>
                    <a:p>
                      <a:pPr fontAlgn="t"/>
                      <a:r>
                        <a:rPr lang="en-US" dirty="0" smtClean="0">
                          <a:effectLst/>
                        </a:rPr>
                        <a:t>95px</a:t>
                      </a:r>
                      <a:endParaRPr lang="en-US" dirty="0">
                        <a:effectLst/>
                      </a:endParaRPr>
                    </a:p>
                  </a:txBody>
                  <a:tcPr/>
                </a:tc>
                <a:extLst>
                  <a:ext uri="{0D108BD9-81ED-4DB2-BD59-A6C34878D82A}">
                    <a16:rowId xmlns:a16="http://schemas.microsoft.com/office/drawing/2014/main" val="1563716240"/>
                  </a:ext>
                </a:extLst>
              </a:tr>
              <a:tr h="635438">
                <a:tc>
                  <a:txBody>
                    <a:bodyPr/>
                    <a:lstStyle/>
                    <a:p>
                      <a:pPr algn="l" fontAlgn="t"/>
                      <a:r>
                        <a:rPr lang="zh-TW" altLang="en-US" dirty="0" smtClean="0">
                          <a:effectLst/>
                        </a:rPr>
                        <a:t>可朝狀結構</a:t>
                      </a:r>
                      <a:endParaRPr lang="en-US" dirty="0">
                        <a:effectLst/>
                      </a:endParaRPr>
                    </a:p>
                  </a:txBody>
                  <a:tcPr/>
                </a:tc>
                <a:tc gridSpan="5">
                  <a:txBody>
                    <a:bodyPr/>
                    <a:lstStyle/>
                    <a:p>
                      <a:pPr fontAlgn="t"/>
                      <a:endParaRPr lang="en-US" dirty="0">
                        <a:effectLst/>
                      </a:endParaRPr>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extLst>
                  <a:ext uri="{0D108BD9-81ED-4DB2-BD59-A6C34878D82A}">
                    <a16:rowId xmlns:a16="http://schemas.microsoft.com/office/drawing/2014/main" val="818772481"/>
                  </a:ext>
                </a:extLst>
              </a:tr>
            </a:tbl>
          </a:graphicData>
        </a:graphic>
      </p:graphicFrame>
      <p:sp>
        <p:nvSpPr>
          <p:cNvPr id="4" name="投影片編號版面配置區 3"/>
          <p:cNvSpPr>
            <a:spLocks noGrp="1"/>
          </p:cNvSpPr>
          <p:nvPr>
            <p:ph type="sldNum" sz="quarter" idx="12"/>
          </p:nvPr>
        </p:nvSpPr>
        <p:spPr/>
        <p:txBody>
          <a:bodyPr/>
          <a:lstStyle/>
          <a:p>
            <a:fld id="{EB02E127-2F89-4696-B751-2E4B97A7D04D}" type="slidenum">
              <a:rPr lang="zh-TW" altLang="en-US" smtClean="0"/>
              <a:t>18</a:t>
            </a:fld>
            <a:endParaRPr lang="zh-TW" altLang="en-US" dirty="0"/>
          </a:p>
        </p:txBody>
      </p:sp>
    </p:spTree>
    <p:extLst>
      <p:ext uri="{BB962C8B-B14F-4D97-AF65-F5344CB8AC3E}">
        <p14:creationId xmlns:p14="http://schemas.microsoft.com/office/powerpoint/2010/main" val="80600751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en-US" altLang="zh-TW" dirty="0" smtClean="0"/>
              <a:t>Bootstrap</a:t>
            </a:r>
            <a:r>
              <a:rPr lang="zh-TW" altLang="en-US" dirty="0" smtClean="0"/>
              <a:t>的自動</a:t>
            </a:r>
            <a:r>
              <a:rPr lang="zh-TW" altLang="en-US" dirty="0"/>
              <a:t>佈局</a:t>
            </a:r>
          </a:p>
        </p:txBody>
      </p:sp>
      <p:sp>
        <p:nvSpPr>
          <p:cNvPr id="5" name="內容版面配置區 4"/>
          <p:cNvSpPr>
            <a:spLocks noGrp="1"/>
          </p:cNvSpPr>
          <p:nvPr>
            <p:ph idx="1"/>
          </p:nvPr>
        </p:nvSpPr>
        <p:spPr/>
        <p:txBody>
          <a:bodyPr/>
          <a:lstStyle/>
          <a:p>
            <a:r>
              <a:rPr lang="en-US" altLang="zh-TW" dirty="0" smtClean="0"/>
              <a:t>Bootstrap4</a:t>
            </a:r>
            <a:r>
              <a:rPr lang="zh-TW" altLang="en-US" dirty="0" smtClean="0"/>
              <a:t>提供了數種自動佈局的方式，來調整欄寬，讓佈局能更有彈性</a:t>
            </a:r>
            <a:endParaRPr lang="en-US" altLang="zh-TW" dirty="0" smtClean="0"/>
          </a:p>
          <a:p>
            <a:r>
              <a:rPr lang="zh-TW" altLang="en-US" dirty="0" smtClean="0"/>
              <a:t>自動平均分配欄寬 </a:t>
            </a:r>
            <a:r>
              <a:rPr lang="en-US" altLang="zh-TW" dirty="0"/>
              <a:t>(</a:t>
            </a:r>
            <a:r>
              <a:rPr lang="zh-TW" altLang="en-US" dirty="0" smtClean="0">
                <a:solidFill>
                  <a:srgbClr val="FFC000"/>
                </a:solidFill>
              </a:rPr>
              <a:t> </a:t>
            </a:r>
            <a:r>
              <a:rPr lang="en-US" altLang="zh-TW" dirty="0" smtClean="0">
                <a:solidFill>
                  <a:srgbClr val="FFC000"/>
                </a:solidFill>
              </a:rPr>
              <a:t>.col-</a:t>
            </a:r>
            <a:r>
              <a:rPr lang="zh-TW" altLang="en-US" dirty="0" smtClean="0">
                <a:solidFill>
                  <a:srgbClr val="FFC000"/>
                </a:solidFill>
              </a:rPr>
              <a:t>層級 ，例如：</a:t>
            </a:r>
            <a:r>
              <a:rPr lang="en-US" altLang="zh-TW" dirty="0" smtClean="0">
                <a:solidFill>
                  <a:srgbClr val="FFC000"/>
                </a:solidFill>
              </a:rPr>
              <a:t>div class=“col-</a:t>
            </a:r>
            <a:r>
              <a:rPr lang="en-US" altLang="zh-TW" dirty="0" err="1" smtClean="0">
                <a:solidFill>
                  <a:srgbClr val="FFC000"/>
                </a:solidFill>
              </a:rPr>
              <a:t>sm</a:t>
            </a:r>
            <a:r>
              <a:rPr lang="en-US" altLang="zh-TW" dirty="0" smtClean="0">
                <a:solidFill>
                  <a:srgbClr val="FFC000"/>
                </a:solidFill>
              </a:rPr>
              <a:t>”</a:t>
            </a:r>
            <a:r>
              <a:rPr lang="en-US" altLang="zh-TW" dirty="0" smtClean="0"/>
              <a:t>)</a:t>
            </a:r>
          </a:p>
          <a:p>
            <a:pPr lvl="1"/>
            <a:r>
              <a:rPr lang="en-US" altLang="zh-TW" dirty="0" smtClean="0"/>
              <a:t>Bootstrap4</a:t>
            </a:r>
            <a:r>
              <a:rPr lang="zh-TW" altLang="en-US" dirty="0" smtClean="0"/>
              <a:t>使用了</a:t>
            </a:r>
            <a:r>
              <a:rPr lang="en-US" altLang="zh-TW" dirty="0" smtClean="0"/>
              <a:t>CSS Flexbox</a:t>
            </a:r>
            <a:r>
              <a:rPr lang="zh-TW" altLang="en-US" dirty="0" smtClean="0"/>
              <a:t>的技術，重新定義版面配置，因此不需要輸入數字的狀況下，依舊可以進行排版</a:t>
            </a:r>
            <a:endParaRPr lang="en-US" altLang="zh-TW" dirty="0" smtClean="0"/>
          </a:p>
          <a:p>
            <a:pPr lvl="1"/>
            <a:r>
              <a:rPr lang="zh-TW" altLang="en-US" dirty="0" smtClean="0"/>
              <a:t> 系統可根據定義欄位的數量來進行自動排版</a:t>
            </a:r>
            <a:endParaRPr lang="en-US" altLang="zh-TW" dirty="0" smtClean="0"/>
          </a:p>
          <a:p>
            <a:pPr lvl="1"/>
            <a:endParaRPr lang="en-US" altLang="zh-TW" dirty="0"/>
          </a:p>
          <a:p>
            <a:pPr marL="457200" lvl="1" indent="0">
              <a:buNone/>
            </a:pPr>
            <a:endParaRPr lang="en-US" altLang="zh-TW" dirty="0" smtClean="0"/>
          </a:p>
        </p:txBody>
      </p:sp>
      <p:pic>
        <p:nvPicPr>
          <p:cNvPr id="6" name="圖片 5"/>
          <p:cNvPicPr>
            <a:picLocks noChangeAspect="1"/>
          </p:cNvPicPr>
          <p:nvPr/>
        </p:nvPicPr>
        <p:blipFill>
          <a:blip r:embed="rId2"/>
          <a:stretch>
            <a:fillRect/>
          </a:stretch>
        </p:blipFill>
        <p:spPr>
          <a:xfrm>
            <a:off x="823401" y="3399980"/>
            <a:ext cx="6120000" cy="3235604"/>
          </a:xfrm>
          <a:prstGeom prst="rect">
            <a:avLst/>
          </a:prstGeom>
        </p:spPr>
      </p:pic>
      <p:pic>
        <p:nvPicPr>
          <p:cNvPr id="7" name="圖片 6"/>
          <p:cNvPicPr>
            <a:picLocks noChangeAspect="1"/>
          </p:cNvPicPr>
          <p:nvPr/>
        </p:nvPicPr>
        <p:blipFill>
          <a:blip r:embed="rId3"/>
          <a:stretch>
            <a:fillRect/>
          </a:stretch>
        </p:blipFill>
        <p:spPr>
          <a:xfrm>
            <a:off x="6035802" y="3503678"/>
            <a:ext cx="5985433" cy="953068"/>
          </a:xfrm>
          <a:prstGeom prst="rect">
            <a:avLst/>
          </a:prstGeom>
        </p:spPr>
      </p:pic>
      <p:sp>
        <p:nvSpPr>
          <p:cNvPr id="8" name="矩形 7"/>
          <p:cNvSpPr/>
          <p:nvPr/>
        </p:nvSpPr>
        <p:spPr>
          <a:xfrm>
            <a:off x="8290354" y="6488668"/>
            <a:ext cx="3901646" cy="369332"/>
          </a:xfrm>
          <a:prstGeom prst="rect">
            <a:avLst/>
          </a:prstGeom>
        </p:spPr>
        <p:txBody>
          <a:bodyPr wrap="none">
            <a:spAutoFit/>
          </a:bodyPr>
          <a:lstStyle/>
          <a:p>
            <a:r>
              <a:rPr lang="en-US" altLang="zh-TW" dirty="0"/>
              <a:t>Bootstrap\sample_BS_Grid_Demo.html</a:t>
            </a:r>
            <a:endParaRPr lang="zh-TW" altLang="en-US" dirty="0"/>
          </a:p>
        </p:txBody>
      </p:sp>
    </p:spTree>
    <p:extLst>
      <p:ext uri="{BB962C8B-B14F-4D97-AF65-F5344CB8AC3E}">
        <p14:creationId xmlns:p14="http://schemas.microsoft.com/office/powerpoint/2010/main" val="29689428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r>
              <a:rPr lang="en-US" altLang="zh-TW" dirty="0" smtClean="0"/>
              <a:t>Hello </a:t>
            </a:r>
            <a:r>
              <a:rPr lang="en-US" altLang="zh-TW" dirty="0" err="1" smtClean="0"/>
              <a:t>BootStrap</a:t>
            </a:r>
            <a:r>
              <a:rPr lang="en-US" altLang="zh-TW" dirty="0" smtClean="0"/>
              <a:t> </a:t>
            </a:r>
            <a:endParaRPr lang="zh-TW" altLang="en-US" dirty="0"/>
          </a:p>
        </p:txBody>
      </p:sp>
      <p:sp>
        <p:nvSpPr>
          <p:cNvPr id="6" name="文字版面配置區 5"/>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4294967295"/>
          </p:nvPr>
        </p:nvSpPr>
        <p:spPr>
          <a:xfrm>
            <a:off x="0" y="6465888"/>
            <a:ext cx="550863" cy="377825"/>
          </a:xfrm>
        </p:spPr>
        <p:txBody>
          <a:bodyPr/>
          <a:lstStyle/>
          <a:p>
            <a:fld id="{EB02E127-2F89-4696-B751-2E4B97A7D04D}" type="slidenum">
              <a:rPr lang="zh-TW" altLang="en-US" smtClean="0"/>
              <a:t>2</a:t>
            </a:fld>
            <a:endParaRPr lang="zh-TW" altLang="en-US" dirty="0"/>
          </a:p>
        </p:txBody>
      </p:sp>
    </p:spTree>
    <p:extLst>
      <p:ext uri="{BB962C8B-B14F-4D97-AF65-F5344CB8AC3E}">
        <p14:creationId xmlns:p14="http://schemas.microsoft.com/office/powerpoint/2010/main" val="46654595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Bootstrap</a:t>
            </a:r>
            <a:r>
              <a:rPr lang="zh-TW" altLang="en-US" dirty="0"/>
              <a:t>的自動佈局</a:t>
            </a:r>
          </a:p>
        </p:txBody>
      </p:sp>
      <p:sp>
        <p:nvSpPr>
          <p:cNvPr id="3" name="內容版面配置區 2"/>
          <p:cNvSpPr>
            <a:spLocks noGrp="1"/>
          </p:cNvSpPr>
          <p:nvPr>
            <p:ph idx="1"/>
          </p:nvPr>
        </p:nvSpPr>
        <p:spPr/>
        <p:txBody>
          <a:bodyPr/>
          <a:lstStyle/>
          <a:p>
            <a:r>
              <a:rPr lang="zh-TW" altLang="en-US" dirty="0" smtClean="0"/>
              <a:t>若設計的時候，採用強制分配的方式，當所有欄為寬度單位加起來未達</a:t>
            </a:r>
            <a:r>
              <a:rPr lang="en-US" altLang="zh-TW" dirty="0" smtClean="0"/>
              <a:t>12</a:t>
            </a:r>
            <a:r>
              <a:rPr lang="zh-TW" altLang="en-US" dirty="0" smtClean="0"/>
              <a:t>時，剩下的空間會以空白顯示</a:t>
            </a:r>
            <a:endParaRPr lang="en-US" altLang="zh-TW" dirty="0" smtClean="0"/>
          </a:p>
          <a:p>
            <a:r>
              <a:rPr lang="zh-TW" altLang="en-US" dirty="0" smtClean="0"/>
              <a:t>若超過</a:t>
            </a:r>
            <a:r>
              <a:rPr lang="en-US" altLang="zh-TW" dirty="0" smtClean="0"/>
              <a:t>12</a:t>
            </a:r>
            <a:r>
              <a:rPr lang="zh-TW" altLang="en-US" dirty="0" smtClean="0"/>
              <a:t>則會自動換行</a:t>
            </a:r>
            <a:endParaRPr lang="zh-TW" altLang="en-US" dirty="0"/>
          </a:p>
        </p:txBody>
      </p:sp>
      <p:sp>
        <p:nvSpPr>
          <p:cNvPr id="4" name="投影片編號版面配置區 3"/>
          <p:cNvSpPr>
            <a:spLocks noGrp="1"/>
          </p:cNvSpPr>
          <p:nvPr>
            <p:ph type="sldNum" sz="quarter" idx="12"/>
          </p:nvPr>
        </p:nvSpPr>
        <p:spPr/>
        <p:txBody>
          <a:bodyPr/>
          <a:lstStyle/>
          <a:p>
            <a:fld id="{EB02E127-2F89-4696-B751-2E4B97A7D04D}" type="slidenum">
              <a:rPr lang="zh-TW" altLang="en-US" smtClean="0"/>
              <a:t>20</a:t>
            </a:fld>
            <a:endParaRPr lang="zh-TW" altLang="en-US" dirty="0"/>
          </a:p>
        </p:txBody>
      </p:sp>
      <p:pic>
        <p:nvPicPr>
          <p:cNvPr id="6" name="圖片 5"/>
          <p:cNvPicPr>
            <a:picLocks noChangeAspect="1"/>
          </p:cNvPicPr>
          <p:nvPr/>
        </p:nvPicPr>
        <p:blipFill>
          <a:blip r:embed="rId2"/>
          <a:stretch>
            <a:fillRect/>
          </a:stretch>
        </p:blipFill>
        <p:spPr>
          <a:xfrm>
            <a:off x="643315" y="5395537"/>
            <a:ext cx="5033893" cy="833437"/>
          </a:xfrm>
          <a:prstGeom prst="rect">
            <a:avLst/>
          </a:prstGeom>
        </p:spPr>
      </p:pic>
      <p:pic>
        <p:nvPicPr>
          <p:cNvPr id="7" name="圖片 6"/>
          <p:cNvPicPr>
            <a:picLocks noChangeAspect="1"/>
          </p:cNvPicPr>
          <p:nvPr/>
        </p:nvPicPr>
        <p:blipFill>
          <a:blip r:embed="rId3"/>
          <a:stretch>
            <a:fillRect/>
          </a:stretch>
        </p:blipFill>
        <p:spPr>
          <a:xfrm>
            <a:off x="643315" y="2747639"/>
            <a:ext cx="5116369" cy="2384499"/>
          </a:xfrm>
          <a:prstGeom prst="rect">
            <a:avLst/>
          </a:prstGeom>
        </p:spPr>
      </p:pic>
      <p:pic>
        <p:nvPicPr>
          <p:cNvPr id="8" name="圖片 7"/>
          <p:cNvPicPr>
            <a:picLocks noChangeAspect="1"/>
          </p:cNvPicPr>
          <p:nvPr/>
        </p:nvPicPr>
        <p:blipFill>
          <a:blip r:embed="rId4"/>
          <a:stretch>
            <a:fillRect/>
          </a:stretch>
        </p:blipFill>
        <p:spPr>
          <a:xfrm>
            <a:off x="6359985" y="2747639"/>
            <a:ext cx="5287870" cy="2371096"/>
          </a:xfrm>
          <a:prstGeom prst="rect">
            <a:avLst/>
          </a:prstGeom>
        </p:spPr>
      </p:pic>
      <p:pic>
        <p:nvPicPr>
          <p:cNvPr id="9" name="圖片 8"/>
          <p:cNvPicPr>
            <a:picLocks noChangeAspect="1"/>
          </p:cNvPicPr>
          <p:nvPr/>
        </p:nvPicPr>
        <p:blipFill>
          <a:blip r:embed="rId5"/>
          <a:stretch>
            <a:fillRect/>
          </a:stretch>
        </p:blipFill>
        <p:spPr>
          <a:xfrm>
            <a:off x="6955996" y="5321578"/>
            <a:ext cx="4367644" cy="1062562"/>
          </a:xfrm>
          <a:prstGeom prst="rect">
            <a:avLst/>
          </a:prstGeom>
        </p:spPr>
      </p:pic>
      <p:sp>
        <p:nvSpPr>
          <p:cNvPr id="10" name="矩形 9"/>
          <p:cNvSpPr/>
          <p:nvPr/>
        </p:nvSpPr>
        <p:spPr>
          <a:xfrm>
            <a:off x="8290354" y="6488668"/>
            <a:ext cx="3901646" cy="369332"/>
          </a:xfrm>
          <a:prstGeom prst="rect">
            <a:avLst/>
          </a:prstGeom>
        </p:spPr>
        <p:txBody>
          <a:bodyPr wrap="none">
            <a:spAutoFit/>
          </a:bodyPr>
          <a:lstStyle/>
          <a:p>
            <a:r>
              <a:rPr lang="en-US" altLang="zh-TW" dirty="0"/>
              <a:t>Bootstrap\sample_BS_Grid_Demo.html</a:t>
            </a:r>
            <a:endParaRPr lang="zh-TW" altLang="en-US" dirty="0"/>
          </a:p>
        </p:txBody>
      </p:sp>
    </p:spTree>
    <p:extLst>
      <p:ext uri="{BB962C8B-B14F-4D97-AF65-F5344CB8AC3E}">
        <p14:creationId xmlns:p14="http://schemas.microsoft.com/office/powerpoint/2010/main" val="32269414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Bootstrap</a:t>
            </a:r>
            <a:r>
              <a:rPr lang="zh-TW" altLang="en-US" dirty="0"/>
              <a:t>的自動佈局</a:t>
            </a:r>
          </a:p>
        </p:txBody>
      </p:sp>
      <p:sp>
        <p:nvSpPr>
          <p:cNvPr id="3" name="內容版面配置區 2"/>
          <p:cNvSpPr>
            <a:spLocks noGrp="1"/>
          </p:cNvSpPr>
          <p:nvPr>
            <p:ph idx="1"/>
          </p:nvPr>
        </p:nvSpPr>
        <p:spPr/>
        <p:txBody>
          <a:bodyPr/>
          <a:lstStyle/>
          <a:p>
            <a:r>
              <a:rPr lang="zh-TW" altLang="en-US" dirty="0"/>
              <a:t>只設置其中一個欄</a:t>
            </a:r>
            <a:r>
              <a:rPr lang="zh-TW" altLang="en-US" dirty="0" smtClean="0"/>
              <a:t>寬</a:t>
            </a:r>
            <a:r>
              <a:rPr lang="en-US" altLang="zh-TW" dirty="0"/>
              <a:t>(</a:t>
            </a:r>
            <a:r>
              <a:rPr lang="zh-TW" altLang="en-US" dirty="0">
                <a:solidFill>
                  <a:srgbClr val="FFC000"/>
                </a:solidFill>
              </a:rPr>
              <a:t> </a:t>
            </a:r>
            <a:r>
              <a:rPr lang="en-US" altLang="zh-TW" dirty="0">
                <a:solidFill>
                  <a:srgbClr val="FFC000"/>
                </a:solidFill>
              </a:rPr>
              <a:t>.</a:t>
            </a:r>
            <a:r>
              <a:rPr lang="en-US" altLang="zh-TW" dirty="0" smtClean="0">
                <a:solidFill>
                  <a:srgbClr val="FFC000"/>
                </a:solidFill>
              </a:rPr>
              <a:t>col-</a:t>
            </a:r>
            <a:r>
              <a:rPr lang="zh-TW" altLang="en-US" dirty="0" smtClean="0">
                <a:solidFill>
                  <a:srgbClr val="FFC000"/>
                </a:solidFill>
              </a:rPr>
              <a:t>層級</a:t>
            </a:r>
            <a:r>
              <a:rPr lang="en-US" altLang="zh-TW" dirty="0" smtClean="0">
                <a:solidFill>
                  <a:srgbClr val="FFC000"/>
                </a:solidFill>
              </a:rPr>
              <a:t>-</a:t>
            </a:r>
            <a:r>
              <a:rPr lang="zh-TW" altLang="en-US" dirty="0" smtClean="0">
                <a:solidFill>
                  <a:srgbClr val="FFC000"/>
                </a:solidFill>
              </a:rPr>
              <a:t>寬度 ，</a:t>
            </a:r>
            <a:r>
              <a:rPr lang="zh-TW" altLang="en-US" dirty="0">
                <a:solidFill>
                  <a:srgbClr val="FFC000"/>
                </a:solidFill>
              </a:rPr>
              <a:t>例如：</a:t>
            </a:r>
            <a:r>
              <a:rPr lang="en-US" altLang="zh-TW" dirty="0">
                <a:solidFill>
                  <a:srgbClr val="FFC000"/>
                </a:solidFill>
              </a:rPr>
              <a:t>div class=“</a:t>
            </a:r>
            <a:r>
              <a:rPr lang="en-US" altLang="zh-TW" dirty="0" smtClean="0">
                <a:solidFill>
                  <a:srgbClr val="FFC000"/>
                </a:solidFill>
              </a:rPr>
              <a:t>col-sm-6”</a:t>
            </a:r>
            <a:r>
              <a:rPr lang="en-US" altLang="zh-TW" dirty="0" smtClean="0"/>
              <a:t>)</a:t>
            </a:r>
          </a:p>
          <a:p>
            <a:pPr lvl="1"/>
            <a:r>
              <a:rPr lang="zh-TW" altLang="en-US" dirty="0" smtClean="0"/>
              <a:t>在一個以上的欄位設計當中，可針對其中某一個進行特定的欄位設定，此時，系統會扣除已定義的欄位，另外定義其他剩餘欄位的寬度</a:t>
            </a:r>
            <a:endParaRPr lang="en-US" altLang="zh-TW" dirty="0" smtClean="0"/>
          </a:p>
          <a:p>
            <a:pPr lvl="1"/>
            <a:endParaRPr lang="en-US" altLang="zh-TW" dirty="0"/>
          </a:p>
          <a:p>
            <a:pPr lvl="1"/>
            <a:endParaRPr lang="en-US" altLang="zh-TW" dirty="0" smtClean="0"/>
          </a:p>
          <a:p>
            <a:pPr lvl="1"/>
            <a:endParaRPr lang="en-US" altLang="zh-TW" dirty="0"/>
          </a:p>
        </p:txBody>
      </p:sp>
      <p:sp>
        <p:nvSpPr>
          <p:cNvPr id="4" name="投影片編號版面配置區 3"/>
          <p:cNvSpPr>
            <a:spLocks noGrp="1"/>
          </p:cNvSpPr>
          <p:nvPr>
            <p:ph type="sldNum" sz="quarter" idx="12"/>
          </p:nvPr>
        </p:nvSpPr>
        <p:spPr/>
        <p:txBody>
          <a:bodyPr/>
          <a:lstStyle/>
          <a:p>
            <a:fld id="{EB02E127-2F89-4696-B751-2E4B97A7D04D}" type="slidenum">
              <a:rPr lang="zh-TW" altLang="en-US" smtClean="0"/>
              <a:t>21</a:t>
            </a:fld>
            <a:endParaRPr lang="zh-TW" altLang="en-US" dirty="0"/>
          </a:p>
        </p:txBody>
      </p:sp>
      <p:pic>
        <p:nvPicPr>
          <p:cNvPr id="7" name="圖片 6"/>
          <p:cNvPicPr>
            <a:picLocks noChangeAspect="1"/>
          </p:cNvPicPr>
          <p:nvPr/>
        </p:nvPicPr>
        <p:blipFill>
          <a:blip r:embed="rId2"/>
          <a:stretch>
            <a:fillRect/>
          </a:stretch>
        </p:blipFill>
        <p:spPr>
          <a:xfrm>
            <a:off x="993229" y="2533330"/>
            <a:ext cx="6120000" cy="2633545"/>
          </a:xfrm>
          <a:prstGeom prst="rect">
            <a:avLst/>
          </a:prstGeom>
        </p:spPr>
      </p:pic>
      <p:pic>
        <p:nvPicPr>
          <p:cNvPr id="8" name="圖片 7"/>
          <p:cNvPicPr>
            <a:picLocks noChangeAspect="1"/>
          </p:cNvPicPr>
          <p:nvPr/>
        </p:nvPicPr>
        <p:blipFill>
          <a:blip r:embed="rId3"/>
          <a:stretch>
            <a:fillRect/>
          </a:stretch>
        </p:blipFill>
        <p:spPr>
          <a:xfrm>
            <a:off x="5431900" y="2463711"/>
            <a:ext cx="6306712" cy="876409"/>
          </a:xfrm>
          <a:prstGeom prst="rect">
            <a:avLst/>
          </a:prstGeom>
        </p:spPr>
      </p:pic>
      <p:sp>
        <p:nvSpPr>
          <p:cNvPr id="9" name="矩形 8"/>
          <p:cNvSpPr/>
          <p:nvPr/>
        </p:nvSpPr>
        <p:spPr>
          <a:xfrm>
            <a:off x="8290354" y="6488668"/>
            <a:ext cx="3901646" cy="369332"/>
          </a:xfrm>
          <a:prstGeom prst="rect">
            <a:avLst/>
          </a:prstGeom>
        </p:spPr>
        <p:txBody>
          <a:bodyPr wrap="none">
            <a:spAutoFit/>
          </a:bodyPr>
          <a:lstStyle/>
          <a:p>
            <a:r>
              <a:rPr lang="en-US" altLang="zh-TW" dirty="0"/>
              <a:t>Bootstrap\sample_BS_Grid_Demo.html</a:t>
            </a:r>
            <a:endParaRPr lang="zh-TW" altLang="en-US" dirty="0"/>
          </a:p>
        </p:txBody>
      </p:sp>
      <p:sp>
        <p:nvSpPr>
          <p:cNvPr id="5" name="文字方塊 4"/>
          <p:cNvSpPr txBox="1"/>
          <p:nvPr/>
        </p:nvSpPr>
        <p:spPr>
          <a:xfrm>
            <a:off x="7454479" y="4223816"/>
            <a:ext cx="4047964" cy="107721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zh-TW" altLang="en-US" sz="1600" b="1" dirty="0" smtClean="0">
                <a:latin typeface="標楷體" panose="03000509000000000000" pitchFamily="65" charset="-120"/>
                <a:ea typeface="標楷體" panose="03000509000000000000" pitchFamily="65" charset="-120"/>
              </a:rPr>
              <a:t>在這個例子當中，中間的欄位已經被定義 </a:t>
            </a:r>
            <a:r>
              <a:rPr lang="en-US" altLang="zh-TW" sz="1600" b="1" dirty="0" smtClean="0">
                <a:latin typeface="標楷體" panose="03000509000000000000" pitchFamily="65" charset="-120"/>
                <a:ea typeface="標楷體" panose="03000509000000000000" pitchFamily="65" charset="-120"/>
              </a:rPr>
              <a:t>6</a:t>
            </a:r>
            <a:r>
              <a:rPr lang="zh-TW" altLang="en-US" sz="1600" b="1" dirty="0" smtClean="0">
                <a:latin typeface="標楷體" panose="03000509000000000000" pitchFamily="65" charset="-120"/>
                <a:ea typeface="標楷體" panose="03000509000000000000" pitchFamily="65" charset="-120"/>
              </a:rPr>
              <a:t>個單位的寬度，左右兩個欄位的寬度，會用剩下的寬度進行均分，因此左右兩側的寬度單位也就是</a:t>
            </a:r>
            <a:r>
              <a:rPr lang="en-US" altLang="zh-TW" sz="1600" b="1" dirty="0" smtClean="0">
                <a:latin typeface="標楷體" panose="03000509000000000000" pitchFamily="65" charset="-120"/>
                <a:ea typeface="標楷體" panose="03000509000000000000" pitchFamily="65" charset="-120"/>
              </a:rPr>
              <a:t>3</a:t>
            </a:r>
            <a:endParaRPr lang="zh-TW" altLang="en-US" sz="1600" b="1" dirty="0">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3252460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Bootstrap</a:t>
            </a:r>
            <a:r>
              <a:rPr lang="zh-TW" altLang="en-US" dirty="0"/>
              <a:t>的自動佈局</a:t>
            </a:r>
          </a:p>
        </p:txBody>
      </p:sp>
      <p:sp>
        <p:nvSpPr>
          <p:cNvPr id="3" name="內容版面配置區 2"/>
          <p:cNvSpPr>
            <a:spLocks noGrp="1"/>
          </p:cNvSpPr>
          <p:nvPr>
            <p:ph idx="1"/>
          </p:nvPr>
        </p:nvSpPr>
        <p:spPr>
          <a:xfrm>
            <a:off x="434341" y="1227645"/>
            <a:ext cx="11202924" cy="5024804"/>
          </a:xfrm>
        </p:spPr>
        <p:txBody>
          <a:bodyPr/>
          <a:lstStyle/>
          <a:p>
            <a:r>
              <a:rPr lang="zh-TW" altLang="en-US" dirty="0" smtClean="0"/>
              <a:t>動態</a:t>
            </a:r>
            <a:r>
              <a:rPr lang="zh-TW" altLang="en-US" dirty="0"/>
              <a:t>調整欄</a:t>
            </a:r>
            <a:r>
              <a:rPr lang="zh-TW" altLang="en-US" dirty="0" smtClean="0"/>
              <a:t>寬</a:t>
            </a:r>
            <a:r>
              <a:rPr lang="en-US" altLang="zh-TW" dirty="0"/>
              <a:t>(</a:t>
            </a:r>
            <a:r>
              <a:rPr lang="zh-TW" altLang="en-US" dirty="0">
                <a:solidFill>
                  <a:srgbClr val="FFC000"/>
                </a:solidFill>
              </a:rPr>
              <a:t> </a:t>
            </a:r>
            <a:r>
              <a:rPr lang="en-US" altLang="zh-TW" dirty="0">
                <a:solidFill>
                  <a:srgbClr val="FFC000"/>
                </a:solidFill>
              </a:rPr>
              <a:t>.</a:t>
            </a:r>
            <a:r>
              <a:rPr lang="en-US" altLang="zh-TW" dirty="0" smtClean="0">
                <a:solidFill>
                  <a:srgbClr val="FFC000"/>
                </a:solidFill>
              </a:rPr>
              <a:t>col-</a:t>
            </a:r>
            <a:r>
              <a:rPr lang="zh-TW" altLang="en-US" dirty="0" smtClean="0">
                <a:solidFill>
                  <a:srgbClr val="FFC000"/>
                </a:solidFill>
              </a:rPr>
              <a:t>層級</a:t>
            </a:r>
            <a:r>
              <a:rPr lang="en-US" altLang="zh-TW" dirty="0" smtClean="0">
                <a:solidFill>
                  <a:srgbClr val="FFC000"/>
                </a:solidFill>
              </a:rPr>
              <a:t>-auto</a:t>
            </a:r>
            <a:r>
              <a:rPr lang="zh-TW" altLang="en-US" dirty="0" smtClean="0">
                <a:solidFill>
                  <a:srgbClr val="FFC000"/>
                </a:solidFill>
              </a:rPr>
              <a:t> </a:t>
            </a:r>
            <a:r>
              <a:rPr lang="zh-TW" altLang="en-US" dirty="0">
                <a:solidFill>
                  <a:srgbClr val="FFC000"/>
                </a:solidFill>
              </a:rPr>
              <a:t>，例如：</a:t>
            </a:r>
            <a:r>
              <a:rPr lang="en-US" altLang="zh-TW" dirty="0">
                <a:solidFill>
                  <a:srgbClr val="FFC000"/>
                </a:solidFill>
              </a:rPr>
              <a:t>div class=“</a:t>
            </a:r>
            <a:r>
              <a:rPr lang="en-US" altLang="zh-TW" dirty="0" smtClean="0">
                <a:solidFill>
                  <a:srgbClr val="FFC000"/>
                </a:solidFill>
              </a:rPr>
              <a:t>col-</a:t>
            </a:r>
            <a:r>
              <a:rPr lang="en-US" altLang="zh-TW" dirty="0" err="1" smtClean="0">
                <a:solidFill>
                  <a:srgbClr val="FFC000"/>
                </a:solidFill>
              </a:rPr>
              <a:t>sm</a:t>
            </a:r>
            <a:r>
              <a:rPr lang="en-US" altLang="zh-TW" dirty="0" smtClean="0">
                <a:solidFill>
                  <a:srgbClr val="FFC000"/>
                </a:solidFill>
              </a:rPr>
              <a:t>-auto”</a:t>
            </a:r>
            <a:r>
              <a:rPr lang="en-US" altLang="zh-TW" dirty="0" smtClean="0"/>
              <a:t>)</a:t>
            </a:r>
          </a:p>
          <a:p>
            <a:pPr lvl="1"/>
            <a:r>
              <a:rPr lang="zh-TW" altLang="en-US" dirty="0" smtClean="0"/>
              <a:t>可針對欄為文字的寬度，來進行動態調整欄寬</a:t>
            </a:r>
            <a:endParaRPr lang="en-US" altLang="zh-TW" dirty="0" smtClean="0"/>
          </a:p>
          <a:p>
            <a:pPr lvl="1"/>
            <a:endParaRPr lang="en-US" altLang="zh-TW" dirty="0"/>
          </a:p>
          <a:p>
            <a:pPr lvl="1"/>
            <a:endParaRPr lang="en-US" altLang="zh-TW" dirty="0" smtClean="0"/>
          </a:p>
          <a:p>
            <a:pPr lvl="1"/>
            <a:endParaRPr lang="en-US" altLang="zh-TW" dirty="0"/>
          </a:p>
          <a:p>
            <a:pPr lvl="1"/>
            <a:endParaRPr lang="en-US" altLang="zh-TW" dirty="0" smtClean="0"/>
          </a:p>
          <a:p>
            <a:pPr marL="457200" lvl="1" indent="0">
              <a:buNone/>
            </a:pPr>
            <a:endParaRPr lang="en-US" altLang="zh-TW" dirty="0"/>
          </a:p>
          <a:p>
            <a:pPr lvl="1"/>
            <a:r>
              <a:rPr lang="zh-TW" altLang="en-US" dirty="0" smtClean="0"/>
              <a:t>除此之外搭配使用指定欄位的方式，可做出更多的欄位排列變化</a:t>
            </a:r>
            <a:endParaRPr lang="en-US" altLang="zh-TW" dirty="0"/>
          </a:p>
          <a:p>
            <a:endParaRPr lang="en-US" altLang="zh-TW" dirty="0"/>
          </a:p>
          <a:p>
            <a:pPr lvl="1"/>
            <a:endParaRPr lang="zh-TW" altLang="en-US" dirty="0"/>
          </a:p>
        </p:txBody>
      </p:sp>
      <p:sp>
        <p:nvSpPr>
          <p:cNvPr id="4" name="投影片編號版面配置區 3"/>
          <p:cNvSpPr>
            <a:spLocks noGrp="1"/>
          </p:cNvSpPr>
          <p:nvPr>
            <p:ph type="sldNum" sz="quarter" idx="12"/>
          </p:nvPr>
        </p:nvSpPr>
        <p:spPr/>
        <p:txBody>
          <a:bodyPr/>
          <a:lstStyle/>
          <a:p>
            <a:fld id="{EB02E127-2F89-4696-B751-2E4B97A7D04D}" type="slidenum">
              <a:rPr lang="zh-TW" altLang="en-US" smtClean="0"/>
              <a:t>22</a:t>
            </a:fld>
            <a:endParaRPr lang="zh-TW" altLang="en-US" dirty="0"/>
          </a:p>
        </p:txBody>
      </p:sp>
      <p:pic>
        <p:nvPicPr>
          <p:cNvPr id="5" name="圖片 4"/>
          <p:cNvPicPr>
            <a:picLocks noChangeAspect="1"/>
          </p:cNvPicPr>
          <p:nvPr/>
        </p:nvPicPr>
        <p:blipFill>
          <a:blip r:embed="rId2"/>
          <a:stretch>
            <a:fillRect/>
          </a:stretch>
        </p:blipFill>
        <p:spPr>
          <a:xfrm>
            <a:off x="1259570" y="1993336"/>
            <a:ext cx="4481165" cy="2146441"/>
          </a:xfrm>
          <a:prstGeom prst="rect">
            <a:avLst/>
          </a:prstGeom>
        </p:spPr>
      </p:pic>
      <p:pic>
        <p:nvPicPr>
          <p:cNvPr id="9" name="圖片 8"/>
          <p:cNvPicPr>
            <a:picLocks noChangeAspect="1"/>
          </p:cNvPicPr>
          <p:nvPr/>
        </p:nvPicPr>
        <p:blipFill>
          <a:blip r:embed="rId3"/>
          <a:stretch>
            <a:fillRect/>
          </a:stretch>
        </p:blipFill>
        <p:spPr>
          <a:xfrm>
            <a:off x="1259570" y="4565608"/>
            <a:ext cx="4414555" cy="2205278"/>
          </a:xfrm>
          <a:prstGeom prst="rect">
            <a:avLst/>
          </a:prstGeom>
        </p:spPr>
      </p:pic>
      <p:pic>
        <p:nvPicPr>
          <p:cNvPr id="10" name="圖片 9"/>
          <p:cNvPicPr>
            <a:picLocks noChangeAspect="1"/>
          </p:cNvPicPr>
          <p:nvPr/>
        </p:nvPicPr>
        <p:blipFill rotWithShape="1">
          <a:blip r:embed="rId4"/>
          <a:srcRect l="112" t="-349" r="-112" b="51186"/>
          <a:stretch/>
        </p:blipFill>
        <p:spPr>
          <a:xfrm>
            <a:off x="5980712" y="2199172"/>
            <a:ext cx="5416576" cy="852865"/>
          </a:xfrm>
          <a:prstGeom prst="rect">
            <a:avLst/>
          </a:prstGeom>
        </p:spPr>
      </p:pic>
      <p:pic>
        <p:nvPicPr>
          <p:cNvPr id="11" name="圖片 10"/>
          <p:cNvPicPr>
            <a:picLocks noChangeAspect="1"/>
          </p:cNvPicPr>
          <p:nvPr/>
        </p:nvPicPr>
        <p:blipFill rotWithShape="1">
          <a:blip r:embed="rId4"/>
          <a:srcRect l="-112" t="49396" r="112" b="-4868"/>
          <a:stretch/>
        </p:blipFill>
        <p:spPr>
          <a:xfrm>
            <a:off x="5947407" y="4915433"/>
            <a:ext cx="5416576" cy="962316"/>
          </a:xfrm>
          <a:prstGeom prst="rect">
            <a:avLst/>
          </a:prstGeom>
        </p:spPr>
      </p:pic>
      <p:sp>
        <p:nvSpPr>
          <p:cNvPr id="12" name="矩形 11"/>
          <p:cNvSpPr/>
          <p:nvPr/>
        </p:nvSpPr>
        <p:spPr>
          <a:xfrm>
            <a:off x="8290354" y="6488668"/>
            <a:ext cx="3901646" cy="369332"/>
          </a:xfrm>
          <a:prstGeom prst="rect">
            <a:avLst/>
          </a:prstGeom>
        </p:spPr>
        <p:txBody>
          <a:bodyPr wrap="none">
            <a:spAutoFit/>
          </a:bodyPr>
          <a:lstStyle/>
          <a:p>
            <a:r>
              <a:rPr lang="en-US" altLang="zh-TW" dirty="0"/>
              <a:t>Bootstrap\sample_BS_Grid_Demo.html</a:t>
            </a:r>
            <a:endParaRPr lang="zh-TW" altLang="en-US" dirty="0"/>
          </a:p>
        </p:txBody>
      </p:sp>
    </p:spTree>
    <p:extLst>
      <p:ext uri="{BB962C8B-B14F-4D97-AF65-F5344CB8AC3E}">
        <p14:creationId xmlns:p14="http://schemas.microsoft.com/office/powerpoint/2010/main" val="25655121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Bootstrap</a:t>
            </a:r>
            <a:r>
              <a:rPr lang="zh-TW" altLang="en-US" dirty="0"/>
              <a:t>的自動佈局</a:t>
            </a:r>
          </a:p>
        </p:txBody>
      </p:sp>
      <p:sp>
        <p:nvSpPr>
          <p:cNvPr id="3" name="內容版面配置區 2"/>
          <p:cNvSpPr>
            <a:spLocks noGrp="1"/>
          </p:cNvSpPr>
          <p:nvPr>
            <p:ph idx="1"/>
          </p:nvPr>
        </p:nvSpPr>
        <p:spPr/>
        <p:txBody>
          <a:bodyPr/>
          <a:lstStyle/>
          <a:p>
            <a:r>
              <a:rPr lang="zh-TW" altLang="en-US" dirty="0" smtClean="0"/>
              <a:t>等</a:t>
            </a:r>
            <a:r>
              <a:rPr lang="zh-TW" altLang="en-US" dirty="0"/>
              <a:t>寬多</a:t>
            </a:r>
            <a:r>
              <a:rPr lang="zh-TW" altLang="en-US" dirty="0" smtClean="0"/>
              <a:t>行</a:t>
            </a:r>
            <a:r>
              <a:rPr lang="en-US" altLang="zh-TW" dirty="0"/>
              <a:t>(</a:t>
            </a:r>
            <a:r>
              <a:rPr lang="zh-TW" altLang="en-US" dirty="0">
                <a:solidFill>
                  <a:srgbClr val="FFC000"/>
                </a:solidFill>
              </a:rPr>
              <a:t> </a:t>
            </a:r>
            <a:r>
              <a:rPr lang="en-US" altLang="zh-TW" dirty="0" smtClean="0">
                <a:solidFill>
                  <a:srgbClr val="FFC000"/>
                </a:solidFill>
              </a:rPr>
              <a:t>.w-100</a:t>
            </a:r>
            <a:r>
              <a:rPr lang="zh-TW" altLang="en-US" dirty="0" smtClean="0">
                <a:solidFill>
                  <a:srgbClr val="FFC000"/>
                </a:solidFill>
              </a:rPr>
              <a:t>，</a:t>
            </a:r>
            <a:r>
              <a:rPr lang="zh-TW" altLang="en-US" dirty="0">
                <a:solidFill>
                  <a:srgbClr val="FFC000"/>
                </a:solidFill>
              </a:rPr>
              <a:t>例如：</a:t>
            </a:r>
            <a:r>
              <a:rPr lang="en-US" altLang="zh-TW" dirty="0">
                <a:solidFill>
                  <a:srgbClr val="FFC000"/>
                </a:solidFill>
              </a:rPr>
              <a:t>div class</a:t>
            </a:r>
            <a:r>
              <a:rPr lang="en-US" altLang="zh-TW" dirty="0" smtClean="0">
                <a:solidFill>
                  <a:srgbClr val="FFC000"/>
                </a:solidFill>
              </a:rPr>
              <a:t>=“w-100”</a:t>
            </a:r>
            <a:r>
              <a:rPr lang="en-US" altLang="zh-TW" dirty="0" smtClean="0"/>
              <a:t>)</a:t>
            </a:r>
          </a:p>
          <a:p>
            <a:pPr lvl="1"/>
            <a:r>
              <a:rPr lang="zh-TW" altLang="en-US" dirty="0" smtClean="0"/>
              <a:t>當我們在網頁排版中，希望在某一行之後可以產生新的一行，在換行之前的欄位加入</a:t>
            </a:r>
            <a:r>
              <a:rPr lang="zh-TW" altLang="en-US" dirty="0"/>
              <a:t>即可</a:t>
            </a:r>
            <a:endParaRPr lang="en-US" altLang="zh-TW" dirty="0"/>
          </a:p>
          <a:p>
            <a:endParaRPr lang="zh-TW" altLang="en-US" dirty="0"/>
          </a:p>
          <a:p>
            <a:endParaRPr lang="zh-TW" altLang="en-US" dirty="0"/>
          </a:p>
        </p:txBody>
      </p:sp>
      <p:sp>
        <p:nvSpPr>
          <p:cNvPr id="4" name="投影片編號版面配置區 3"/>
          <p:cNvSpPr>
            <a:spLocks noGrp="1"/>
          </p:cNvSpPr>
          <p:nvPr>
            <p:ph type="sldNum" sz="quarter" idx="12"/>
          </p:nvPr>
        </p:nvSpPr>
        <p:spPr/>
        <p:txBody>
          <a:bodyPr/>
          <a:lstStyle/>
          <a:p>
            <a:fld id="{EB02E127-2F89-4696-B751-2E4B97A7D04D}" type="slidenum">
              <a:rPr lang="zh-TW" altLang="en-US" smtClean="0"/>
              <a:t>23</a:t>
            </a:fld>
            <a:endParaRPr lang="zh-TW" altLang="en-US" dirty="0"/>
          </a:p>
        </p:txBody>
      </p:sp>
      <p:pic>
        <p:nvPicPr>
          <p:cNvPr id="7" name="圖片 6"/>
          <p:cNvPicPr>
            <a:picLocks noChangeAspect="1"/>
          </p:cNvPicPr>
          <p:nvPr/>
        </p:nvPicPr>
        <p:blipFill>
          <a:blip r:embed="rId2"/>
          <a:stretch>
            <a:fillRect/>
          </a:stretch>
        </p:blipFill>
        <p:spPr>
          <a:xfrm>
            <a:off x="5894641" y="2929569"/>
            <a:ext cx="5069491" cy="2303047"/>
          </a:xfrm>
          <a:prstGeom prst="rect">
            <a:avLst/>
          </a:prstGeom>
        </p:spPr>
      </p:pic>
      <p:pic>
        <p:nvPicPr>
          <p:cNvPr id="8" name="圖片 7"/>
          <p:cNvPicPr>
            <a:picLocks noChangeAspect="1"/>
          </p:cNvPicPr>
          <p:nvPr/>
        </p:nvPicPr>
        <p:blipFill>
          <a:blip r:embed="rId3"/>
          <a:stretch>
            <a:fillRect/>
          </a:stretch>
        </p:blipFill>
        <p:spPr>
          <a:xfrm>
            <a:off x="1240126" y="2143897"/>
            <a:ext cx="3981382" cy="4448099"/>
          </a:xfrm>
          <a:prstGeom prst="rect">
            <a:avLst/>
          </a:prstGeom>
        </p:spPr>
      </p:pic>
      <p:sp>
        <p:nvSpPr>
          <p:cNvPr id="9" name="矩形 8"/>
          <p:cNvSpPr/>
          <p:nvPr/>
        </p:nvSpPr>
        <p:spPr>
          <a:xfrm>
            <a:off x="8290354" y="6488668"/>
            <a:ext cx="3901646" cy="369332"/>
          </a:xfrm>
          <a:prstGeom prst="rect">
            <a:avLst/>
          </a:prstGeom>
        </p:spPr>
        <p:txBody>
          <a:bodyPr wrap="none">
            <a:spAutoFit/>
          </a:bodyPr>
          <a:lstStyle/>
          <a:p>
            <a:r>
              <a:rPr lang="en-US" altLang="zh-TW" dirty="0"/>
              <a:t>Bootstrap\sample_BS_Grid_Demo.html</a:t>
            </a:r>
            <a:endParaRPr lang="zh-TW" altLang="en-US" dirty="0"/>
          </a:p>
        </p:txBody>
      </p:sp>
    </p:spTree>
    <p:extLst>
      <p:ext uri="{BB962C8B-B14F-4D97-AF65-F5344CB8AC3E}">
        <p14:creationId xmlns:p14="http://schemas.microsoft.com/office/powerpoint/2010/main" val="18483810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網格系統</a:t>
            </a:r>
            <a:r>
              <a:rPr lang="en-US" altLang="zh-TW" dirty="0"/>
              <a:t>(Grid System)</a:t>
            </a:r>
            <a:endParaRPr lang="zh-TW" altLang="en-US" dirty="0"/>
          </a:p>
        </p:txBody>
      </p:sp>
      <p:sp>
        <p:nvSpPr>
          <p:cNvPr id="3" name="內容版面配置區 2"/>
          <p:cNvSpPr>
            <a:spLocks noGrp="1"/>
          </p:cNvSpPr>
          <p:nvPr>
            <p:ph idx="1"/>
          </p:nvPr>
        </p:nvSpPr>
        <p:spPr/>
        <p:txBody>
          <a:bodyPr/>
          <a:lstStyle/>
          <a:p>
            <a:r>
              <a:rPr lang="zh-TW" altLang="en-US" dirty="0" smtClean="0"/>
              <a:t>以下的範例程式，是將整個網頁分成三欄</a:t>
            </a:r>
            <a:endParaRPr lang="en-US" altLang="zh-TW" dirty="0" smtClean="0"/>
          </a:p>
          <a:p>
            <a:r>
              <a:rPr lang="zh-TW" altLang="en-US" dirty="0" smtClean="0"/>
              <a:t>以整個網頁範圍來說，因為整個為</a:t>
            </a:r>
            <a:r>
              <a:rPr lang="en-US" altLang="zh-TW" dirty="0" smtClean="0"/>
              <a:t>12</a:t>
            </a:r>
            <a:r>
              <a:rPr lang="zh-TW" altLang="en-US" dirty="0" smtClean="0"/>
              <a:t>個欄位，若我們要分成</a:t>
            </a:r>
            <a:r>
              <a:rPr lang="en-US" altLang="zh-TW" dirty="0" smtClean="0"/>
              <a:t>3</a:t>
            </a:r>
            <a:r>
              <a:rPr lang="zh-TW" altLang="en-US" dirty="0" smtClean="0"/>
              <a:t>欄，那我們每個 </a:t>
            </a:r>
            <a:r>
              <a:rPr lang="en-US" altLang="zh-TW" dirty="0" smtClean="0"/>
              <a:t>column</a:t>
            </a:r>
            <a:r>
              <a:rPr lang="zh-TW" altLang="en-US" dirty="0" smtClean="0"/>
              <a:t>就是</a:t>
            </a:r>
            <a:r>
              <a:rPr lang="en-US" altLang="zh-TW" dirty="0" smtClean="0"/>
              <a:t>4</a:t>
            </a:r>
            <a:r>
              <a:rPr lang="zh-TW" altLang="en-US" dirty="0" smtClean="0"/>
              <a:t>欄，所以我們採用  </a:t>
            </a:r>
            <a:r>
              <a:rPr lang="en-US" altLang="zh-TW" sz="2800" b="0" dirty="0" smtClean="0">
                <a:solidFill>
                  <a:srgbClr val="FFC000"/>
                </a:solidFill>
              </a:rPr>
              <a:t>.col-sm-4</a:t>
            </a:r>
          </a:p>
          <a:p>
            <a:r>
              <a:rPr lang="zh-TW" altLang="en-US" sz="2400" b="0" dirty="0" smtClean="0">
                <a:solidFill>
                  <a:srgbClr val="00B050"/>
                </a:solidFill>
              </a:rPr>
              <a:t>請問若</a:t>
            </a:r>
            <a:r>
              <a:rPr lang="zh-TW" altLang="en-US" sz="2400" b="0" dirty="0">
                <a:solidFill>
                  <a:srgbClr val="00B050"/>
                </a:solidFill>
              </a:rPr>
              <a:t>我們要平均分成四欄，請問我們可以怎麼做呢</a:t>
            </a:r>
            <a:r>
              <a:rPr lang="en-US" altLang="zh-TW" sz="2400" b="0" dirty="0">
                <a:solidFill>
                  <a:srgbClr val="00B050"/>
                </a:solidFill>
              </a:rPr>
              <a:t>?</a:t>
            </a:r>
          </a:p>
          <a:p>
            <a:endParaRPr lang="zh-TW" altLang="en-US" dirty="0"/>
          </a:p>
        </p:txBody>
      </p:sp>
      <p:sp>
        <p:nvSpPr>
          <p:cNvPr id="4" name="投影片編號版面配置區 3"/>
          <p:cNvSpPr>
            <a:spLocks noGrp="1"/>
          </p:cNvSpPr>
          <p:nvPr>
            <p:ph type="sldNum" sz="quarter" idx="12"/>
          </p:nvPr>
        </p:nvSpPr>
        <p:spPr/>
        <p:txBody>
          <a:bodyPr/>
          <a:lstStyle/>
          <a:p>
            <a:fld id="{EB02E127-2F89-4696-B751-2E4B97A7D04D}" type="slidenum">
              <a:rPr lang="zh-TW" altLang="en-US" smtClean="0"/>
              <a:t>24</a:t>
            </a:fld>
            <a:endParaRPr lang="zh-TW" altLang="en-US" dirty="0"/>
          </a:p>
        </p:txBody>
      </p:sp>
      <p:sp>
        <p:nvSpPr>
          <p:cNvPr id="5" name="矩形 4"/>
          <p:cNvSpPr/>
          <p:nvPr/>
        </p:nvSpPr>
        <p:spPr>
          <a:xfrm>
            <a:off x="8392426" y="6505758"/>
            <a:ext cx="3723968" cy="369332"/>
          </a:xfrm>
          <a:prstGeom prst="rect">
            <a:avLst/>
          </a:prstGeom>
        </p:spPr>
        <p:txBody>
          <a:bodyPr wrap="none">
            <a:spAutoFit/>
          </a:bodyPr>
          <a:lstStyle/>
          <a:p>
            <a:r>
              <a:rPr lang="en-US" altLang="zh-TW" dirty="0" smtClean="0"/>
              <a:t>Bootstrap\</a:t>
            </a:r>
            <a:r>
              <a:rPr lang="en-US" altLang="zh-TW" dirty="0" err="1" smtClean="0"/>
              <a:t>sample_BS_Grid</a:t>
            </a:r>
            <a:r>
              <a:rPr lang="en-US" altLang="zh-TW" dirty="0" smtClean="0"/>
              <a:t>_</a:t>
            </a:r>
            <a:r>
              <a:rPr lang="zh-TW" altLang="en-US" dirty="0" smtClean="0"/>
              <a:t>c</a:t>
            </a:r>
            <a:r>
              <a:rPr lang="zh-TW" altLang="en-US" dirty="0"/>
              <a:t>ol3.html</a:t>
            </a:r>
          </a:p>
        </p:txBody>
      </p:sp>
      <p:pic>
        <p:nvPicPr>
          <p:cNvPr id="6" name="圖片 5"/>
          <p:cNvPicPr>
            <a:picLocks noChangeAspect="1"/>
          </p:cNvPicPr>
          <p:nvPr/>
        </p:nvPicPr>
        <p:blipFill>
          <a:blip r:embed="rId2"/>
          <a:stretch>
            <a:fillRect/>
          </a:stretch>
        </p:blipFill>
        <p:spPr>
          <a:xfrm>
            <a:off x="1204776" y="3291840"/>
            <a:ext cx="3714081" cy="3213918"/>
          </a:xfrm>
          <a:prstGeom prst="rect">
            <a:avLst/>
          </a:prstGeom>
        </p:spPr>
      </p:pic>
      <p:pic>
        <p:nvPicPr>
          <p:cNvPr id="7" name="圖片 6"/>
          <p:cNvPicPr>
            <a:picLocks noChangeAspect="1"/>
          </p:cNvPicPr>
          <p:nvPr/>
        </p:nvPicPr>
        <p:blipFill>
          <a:blip r:embed="rId3"/>
          <a:stretch>
            <a:fillRect/>
          </a:stretch>
        </p:blipFill>
        <p:spPr>
          <a:xfrm>
            <a:off x="5689292" y="3456165"/>
            <a:ext cx="4892038" cy="2846750"/>
          </a:xfrm>
          <a:prstGeom prst="rect">
            <a:avLst/>
          </a:prstGeom>
        </p:spPr>
      </p:pic>
    </p:spTree>
    <p:extLst>
      <p:ext uri="{BB962C8B-B14F-4D97-AF65-F5344CB8AC3E}">
        <p14:creationId xmlns:p14="http://schemas.microsoft.com/office/powerpoint/2010/main" val="327360079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網格系統</a:t>
            </a:r>
            <a:r>
              <a:rPr lang="en-US" altLang="zh-TW" dirty="0"/>
              <a:t>(Grid System)</a:t>
            </a:r>
            <a:endParaRPr lang="zh-TW" altLang="en-US" dirty="0"/>
          </a:p>
        </p:txBody>
      </p:sp>
      <p:sp>
        <p:nvSpPr>
          <p:cNvPr id="3" name="內容版面配置區 2"/>
          <p:cNvSpPr>
            <a:spLocks noGrp="1"/>
          </p:cNvSpPr>
          <p:nvPr>
            <p:ph idx="1"/>
          </p:nvPr>
        </p:nvSpPr>
        <p:spPr/>
        <p:txBody>
          <a:bodyPr>
            <a:normAutofit/>
          </a:bodyPr>
          <a:lstStyle/>
          <a:p>
            <a:r>
              <a:rPr lang="zh-TW" altLang="en-US" sz="2400" dirty="0">
                <a:solidFill>
                  <a:srgbClr val="FFC000"/>
                </a:solidFill>
              </a:rPr>
              <a:t>請問若我們要平均分成四欄，請問我們可以怎麼做呢</a:t>
            </a:r>
            <a:r>
              <a:rPr lang="en-US" altLang="zh-TW" sz="2400" dirty="0" smtClean="0">
                <a:solidFill>
                  <a:srgbClr val="FFC000"/>
                </a:solidFill>
              </a:rPr>
              <a:t>?</a:t>
            </a:r>
            <a:endParaRPr lang="en-US" altLang="zh-TW" sz="2400" dirty="0">
              <a:solidFill>
                <a:srgbClr val="FFC000"/>
              </a:solidFill>
            </a:endParaRPr>
          </a:p>
        </p:txBody>
      </p:sp>
      <p:sp>
        <p:nvSpPr>
          <p:cNvPr id="4" name="投影片編號版面配置區 3"/>
          <p:cNvSpPr>
            <a:spLocks noGrp="1"/>
          </p:cNvSpPr>
          <p:nvPr>
            <p:ph type="sldNum" sz="quarter" idx="12"/>
          </p:nvPr>
        </p:nvSpPr>
        <p:spPr/>
        <p:txBody>
          <a:bodyPr/>
          <a:lstStyle/>
          <a:p>
            <a:fld id="{EB02E127-2F89-4696-B751-2E4B97A7D04D}" type="slidenum">
              <a:rPr lang="zh-TW" altLang="en-US" smtClean="0"/>
              <a:t>25</a:t>
            </a:fld>
            <a:endParaRPr lang="zh-TW" altLang="en-US" dirty="0"/>
          </a:p>
        </p:txBody>
      </p:sp>
      <p:pic>
        <p:nvPicPr>
          <p:cNvPr id="5" name="圖片 4"/>
          <p:cNvPicPr>
            <a:picLocks noChangeAspect="1"/>
          </p:cNvPicPr>
          <p:nvPr/>
        </p:nvPicPr>
        <p:blipFill>
          <a:blip r:embed="rId2"/>
          <a:stretch>
            <a:fillRect/>
          </a:stretch>
        </p:blipFill>
        <p:spPr>
          <a:xfrm>
            <a:off x="934961" y="2052256"/>
            <a:ext cx="10201682" cy="3476514"/>
          </a:xfrm>
          <a:prstGeom prst="rect">
            <a:avLst/>
          </a:prstGeom>
        </p:spPr>
      </p:pic>
      <p:sp>
        <p:nvSpPr>
          <p:cNvPr id="6" name="矩形 5"/>
          <p:cNvSpPr/>
          <p:nvPr/>
        </p:nvSpPr>
        <p:spPr>
          <a:xfrm>
            <a:off x="8946560" y="6465364"/>
            <a:ext cx="3245440" cy="369332"/>
          </a:xfrm>
          <a:prstGeom prst="rect">
            <a:avLst/>
          </a:prstGeom>
        </p:spPr>
        <p:txBody>
          <a:bodyPr wrap="none">
            <a:spAutoFit/>
          </a:bodyPr>
          <a:lstStyle/>
          <a:p>
            <a:r>
              <a:rPr lang="en-US" altLang="zh-TW" dirty="0" err="1"/>
              <a:t>Bootstrapsample_BS_Grid</a:t>
            </a:r>
            <a:r>
              <a:rPr lang="en-US" altLang="zh-TW" dirty="0"/>
              <a:t>_</a:t>
            </a:r>
            <a:r>
              <a:rPr lang="zh-TW" altLang="en-US" dirty="0" smtClean="0"/>
              <a:t>.html</a:t>
            </a:r>
            <a:endParaRPr lang="zh-TW" altLang="en-US" dirty="0"/>
          </a:p>
        </p:txBody>
      </p:sp>
    </p:spTree>
    <p:extLst>
      <p:ext uri="{BB962C8B-B14F-4D97-AF65-F5344CB8AC3E}">
        <p14:creationId xmlns:p14="http://schemas.microsoft.com/office/powerpoint/2010/main" val="318314730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r>
              <a:rPr lang="zh-TW" altLang="en-US" dirty="0" smtClean="0"/>
              <a:t>練習 套用</a:t>
            </a:r>
            <a:r>
              <a:rPr lang="en-US" altLang="zh-TW" dirty="0" smtClean="0"/>
              <a:t>Bootstrap</a:t>
            </a:r>
            <a:endParaRPr lang="zh-TW" altLang="en-US" dirty="0"/>
          </a:p>
        </p:txBody>
      </p:sp>
      <p:sp>
        <p:nvSpPr>
          <p:cNvPr id="6" name="內容版面配置區 5"/>
          <p:cNvSpPr>
            <a:spLocks noGrp="1"/>
          </p:cNvSpPr>
          <p:nvPr>
            <p:ph idx="1"/>
          </p:nvPr>
        </p:nvSpPr>
        <p:spPr>
          <a:xfrm>
            <a:off x="270712" y="1154944"/>
            <a:ext cx="11532266" cy="5083342"/>
          </a:xfrm>
        </p:spPr>
        <p:txBody>
          <a:bodyPr/>
          <a:lstStyle/>
          <a:p>
            <a:r>
              <a:rPr lang="zh-TW" altLang="en-US" dirty="0" smtClean="0"/>
              <a:t>請參考上面這個範例，將網頁修改成如圖所示</a:t>
            </a:r>
            <a:endParaRPr lang="en-US" altLang="zh-TW" dirty="0" smtClean="0"/>
          </a:p>
          <a:p>
            <a:r>
              <a:rPr lang="zh-TW" altLang="en-US" dirty="0" smtClean="0"/>
              <a:t>請注意下方</a:t>
            </a:r>
            <a:r>
              <a:rPr lang="zh-TW" altLang="en-US" dirty="0"/>
              <a:t>四</a:t>
            </a:r>
            <a:r>
              <a:rPr lang="zh-TW" altLang="en-US" dirty="0" smtClean="0"/>
              <a:t>欄並非平均分配，最左邊擊最右邊的各占四個欄位</a:t>
            </a:r>
            <a:endParaRPr lang="en-US" altLang="zh-TW" dirty="0" smtClean="0"/>
          </a:p>
          <a:p>
            <a:r>
              <a:rPr lang="zh-TW" altLang="en-US" dirty="0" smtClean="0"/>
              <a:t>請利用先前學過的</a:t>
            </a:r>
            <a:r>
              <a:rPr lang="en-US" altLang="zh-TW" dirty="0" smtClean="0"/>
              <a:t>CSS</a:t>
            </a:r>
            <a:r>
              <a:rPr lang="zh-TW" altLang="en-US" dirty="0" smtClean="0"/>
              <a:t>語法，將文字及邊框修改成指定樣式，並設定內邊界為</a:t>
            </a:r>
            <a:r>
              <a:rPr lang="en-US" altLang="zh-TW" dirty="0" smtClean="0"/>
              <a:t>15px</a:t>
            </a:r>
            <a:endParaRPr lang="zh-TW" altLang="en-US" dirty="0"/>
          </a:p>
        </p:txBody>
      </p:sp>
      <p:sp>
        <p:nvSpPr>
          <p:cNvPr id="4" name="投影片編號版面配置區 3"/>
          <p:cNvSpPr>
            <a:spLocks noGrp="1"/>
          </p:cNvSpPr>
          <p:nvPr>
            <p:ph type="sldNum" sz="quarter" idx="12"/>
          </p:nvPr>
        </p:nvSpPr>
        <p:spPr/>
        <p:txBody>
          <a:bodyPr/>
          <a:lstStyle/>
          <a:p>
            <a:fld id="{EB02E127-2F89-4696-B751-2E4B97A7D04D}" type="slidenum">
              <a:rPr lang="zh-TW" altLang="en-US" smtClean="0"/>
              <a:t>26</a:t>
            </a:fld>
            <a:endParaRPr lang="zh-TW" altLang="en-US" dirty="0"/>
          </a:p>
        </p:txBody>
      </p:sp>
      <p:pic>
        <p:nvPicPr>
          <p:cNvPr id="8" name="圖片 7"/>
          <p:cNvPicPr>
            <a:picLocks noChangeAspect="1"/>
          </p:cNvPicPr>
          <p:nvPr/>
        </p:nvPicPr>
        <p:blipFill>
          <a:blip r:embed="rId2"/>
          <a:stretch>
            <a:fillRect/>
          </a:stretch>
        </p:blipFill>
        <p:spPr>
          <a:xfrm>
            <a:off x="1423853" y="2685811"/>
            <a:ext cx="8479929" cy="3552475"/>
          </a:xfrm>
          <a:prstGeom prst="rect">
            <a:avLst/>
          </a:prstGeom>
        </p:spPr>
      </p:pic>
      <p:sp>
        <p:nvSpPr>
          <p:cNvPr id="9" name="矩形 8"/>
          <p:cNvSpPr/>
          <p:nvPr/>
        </p:nvSpPr>
        <p:spPr>
          <a:xfrm>
            <a:off x="10285631" y="6488668"/>
            <a:ext cx="1888146" cy="369332"/>
          </a:xfrm>
          <a:prstGeom prst="rect">
            <a:avLst/>
          </a:prstGeom>
        </p:spPr>
        <p:txBody>
          <a:bodyPr wrap="none">
            <a:spAutoFit/>
          </a:bodyPr>
          <a:lstStyle/>
          <a:p>
            <a:r>
              <a:rPr lang="zh-TW" altLang="en-US" dirty="0"/>
              <a:t>HW_BS_Grid.html</a:t>
            </a:r>
          </a:p>
        </p:txBody>
      </p:sp>
    </p:spTree>
    <p:extLst>
      <p:ext uri="{BB962C8B-B14F-4D97-AF65-F5344CB8AC3E}">
        <p14:creationId xmlns:p14="http://schemas.microsoft.com/office/powerpoint/2010/main" val="167755909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顯示層級</a:t>
            </a:r>
            <a:r>
              <a:rPr lang="en-US" altLang="zh-TW" dirty="0" smtClean="0"/>
              <a:t>(</a:t>
            </a:r>
            <a:r>
              <a:rPr lang="en-US" altLang="zh-TW" b="0" dirty="0"/>
              <a:t>responsive </a:t>
            </a:r>
            <a:r>
              <a:rPr lang="en-US" altLang="zh-TW" b="0" dirty="0" smtClean="0"/>
              <a:t>tiers)</a:t>
            </a:r>
            <a:r>
              <a:rPr lang="zh-TW" altLang="en-US" dirty="0" smtClean="0"/>
              <a:t>類別的使用</a:t>
            </a:r>
            <a:endParaRPr lang="zh-TW" altLang="en-US" dirty="0"/>
          </a:p>
        </p:txBody>
      </p:sp>
      <p:sp>
        <p:nvSpPr>
          <p:cNvPr id="3" name="內容版面配置區 2"/>
          <p:cNvSpPr>
            <a:spLocks noGrp="1"/>
          </p:cNvSpPr>
          <p:nvPr>
            <p:ph idx="1"/>
          </p:nvPr>
        </p:nvSpPr>
        <p:spPr/>
        <p:txBody>
          <a:bodyPr/>
          <a:lstStyle/>
          <a:p>
            <a:r>
              <a:rPr lang="en-US" altLang="zh-TW" dirty="0" smtClean="0"/>
              <a:t>Bootstrap</a:t>
            </a:r>
            <a:r>
              <a:rPr lang="zh-TW" altLang="en-US" dirty="0" smtClean="0"/>
              <a:t>提供了五個層級別來輔助不同載具上的排版，而每個層級都有他可顯示的範圍上限，這個上限就稱為</a:t>
            </a:r>
            <a:r>
              <a:rPr lang="zh-TW" altLang="en-US" dirty="0" smtClean="0">
                <a:solidFill>
                  <a:srgbClr val="FFC000"/>
                </a:solidFill>
              </a:rPr>
              <a:t>斷點</a:t>
            </a:r>
            <a:r>
              <a:rPr lang="en-US" altLang="zh-TW" dirty="0" smtClean="0">
                <a:solidFill>
                  <a:srgbClr val="FFC000"/>
                </a:solidFill>
              </a:rPr>
              <a:t>(breakpoint)</a:t>
            </a:r>
          </a:p>
          <a:p>
            <a:r>
              <a:rPr lang="zh-TW" altLang="en-US" dirty="0" smtClean="0"/>
              <a:t>所有尺寸都適用的層級</a:t>
            </a:r>
            <a:r>
              <a:rPr lang="en-US" altLang="zh-TW" dirty="0" smtClean="0"/>
              <a:t>(</a:t>
            </a:r>
            <a:r>
              <a:rPr lang="zh-TW" altLang="en-US" dirty="0" smtClean="0"/>
              <a:t> </a:t>
            </a:r>
            <a:r>
              <a:rPr lang="en-US" altLang="zh-TW" dirty="0" smtClean="0">
                <a:solidFill>
                  <a:srgbClr val="FFC000"/>
                </a:solidFill>
              </a:rPr>
              <a:t>.col-</a:t>
            </a:r>
            <a:r>
              <a:rPr lang="zh-TW" altLang="en-US" dirty="0" smtClean="0">
                <a:solidFill>
                  <a:srgbClr val="FFC000"/>
                </a:solidFill>
              </a:rPr>
              <a:t>欄位數  例如：</a:t>
            </a:r>
            <a:r>
              <a:rPr lang="en-US" altLang="zh-TW" dirty="0" smtClean="0">
                <a:solidFill>
                  <a:srgbClr val="FFC000"/>
                </a:solidFill>
              </a:rPr>
              <a:t>&lt;div class=“col-4”</a:t>
            </a:r>
            <a:r>
              <a:rPr lang="en-US" altLang="zh-TW" dirty="0" smtClean="0"/>
              <a:t>&gt;</a:t>
            </a:r>
          </a:p>
          <a:p>
            <a:pPr lvl="1"/>
            <a:r>
              <a:rPr lang="zh-TW" altLang="en-US" dirty="0" smtClean="0"/>
              <a:t>可在支援的五個層級當中，都顯示相同的網格設定</a:t>
            </a:r>
            <a:endParaRPr lang="en-US" altLang="zh-TW" dirty="0" smtClean="0"/>
          </a:p>
        </p:txBody>
      </p:sp>
      <p:sp>
        <p:nvSpPr>
          <p:cNvPr id="4" name="投影片編號版面配置區 3"/>
          <p:cNvSpPr>
            <a:spLocks noGrp="1"/>
          </p:cNvSpPr>
          <p:nvPr>
            <p:ph type="sldNum" sz="quarter" idx="12"/>
          </p:nvPr>
        </p:nvSpPr>
        <p:spPr/>
        <p:txBody>
          <a:bodyPr/>
          <a:lstStyle/>
          <a:p>
            <a:fld id="{EB02E127-2F89-4696-B751-2E4B97A7D04D}" type="slidenum">
              <a:rPr lang="zh-TW" altLang="en-US" smtClean="0"/>
              <a:t>27</a:t>
            </a:fld>
            <a:endParaRPr lang="zh-TW" altLang="en-US" dirty="0"/>
          </a:p>
        </p:txBody>
      </p:sp>
      <p:pic>
        <p:nvPicPr>
          <p:cNvPr id="11" name="圖片 10"/>
          <p:cNvPicPr>
            <a:picLocks noChangeAspect="1"/>
          </p:cNvPicPr>
          <p:nvPr/>
        </p:nvPicPr>
        <p:blipFill>
          <a:blip r:embed="rId2"/>
          <a:stretch>
            <a:fillRect/>
          </a:stretch>
        </p:blipFill>
        <p:spPr>
          <a:xfrm>
            <a:off x="1299726" y="2877770"/>
            <a:ext cx="4987512" cy="2663421"/>
          </a:xfrm>
          <a:prstGeom prst="rect">
            <a:avLst/>
          </a:prstGeom>
        </p:spPr>
      </p:pic>
      <p:pic>
        <p:nvPicPr>
          <p:cNvPr id="12" name="圖片 11"/>
          <p:cNvPicPr>
            <a:picLocks noChangeAspect="1"/>
          </p:cNvPicPr>
          <p:nvPr/>
        </p:nvPicPr>
        <p:blipFill>
          <a:blip r:embed="rId3"/>
          <a:stretch>
            <a:fillRect/>
          </a:stretch>
        </p:blipFill>
        <p:spPr>
          <a:xfrm>
            <a:off x="7087405" y="2478927"/>
            <a:ext cx="4754371" cy="1754293"/>
          </a:xfrm>
          <a:prstGeom prst="rect">
            <a:avLst/>
          </a:prstGeom>
        </p:spPr>
      </p:pic>
      <p:pic>
        <p:nvPicPr>
          <p:cNvPr id="13" name="圖片 12"/>
          <p:cNvPicPr>
            <a:picLocks noChangeAspect="1"/>
          </p:cNvPicPr>
          <p:nvPr/>
        </p:nvPicPr>
        <p:blipFill>
          <a:blip r:embed="rId4"/>
          <a:stretch>
            <a:fillRect/>
          </a:stretch>
        </p:blipFill>
        <p:spPr>
          <a:xfrm>
            <a:off x="6882893" y="4617018"/>
            <a:ext cx="2581698" cy="1848346"/>
          </a:xfrm>
          <a:prstGeom prst="rect">
            <a:avLst/>
          </a:prstGeom>
        </p:spPr>
      </p:pic>
      <p:pic>
        <p:nvPicPr>
          <p:cNvPr id="16" name="圖片 15"/>
          <p:cNvPicPr>
            <a:picLocks noChangeAspect="1"/>
          </p:cNvPicPr>
          <p:nvPr/>
        </p:nvPicPr>
        <p:blipFill>
          <a:blip r:embed="rId5"/>
          <a:stretch>
            <a:fillRect/>
          </a:stretch>
        </p:blipFill>
        <p:spPr>
          <a:xfrm>
            <a:off x="9634721" y="4617019"/>
            <a:ext cx="2370145" cy="1848346"/>
          </a:xfrm>
          <a:prstGeom prst="rect">
            <a:avLst/>
          </a:prstGeom>
        </p:spPr>
      </p:pic>
      <p:sp>
        <p:nvSpPr>
          <p:cNvPr id="14" name="矩形 13"/>
          <p:cNvSpPr/>
          <p:nvPr/>
        </p:nvSpPr>
        <p:spPr>
          <a:xfrm>
            <a:off x="7420837" y="4334642"/>
            <a:ext cx="1230775" cy="340724"/>
          </a:xfrm>
          <a:prstGeom prst="rect">
            <a:avLst/>
          </a:prstGeom>
          <a:gradFill flip="none" rotWithShape="1">
            <a:gsLst>
              <a:gs pos="0">
                <a:schemeClr val="accent6">
                  <a:lumMod val="67000"/>
                  <a:alpha val="60000"/>
                </a:schemeClr>
              </a:gs>
              <a:gs pos="48000">
                <a:schemeClr val="accent6">
                  <a:lumMod val="97000"/>
                  <a:lumOff val="3000"/>
                </a:schemeClr>
              </a:gs>
              <a:gs pos="100000">
                <a:schemeClr val="accent6">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TW" altLang="en-US" sz="1400" dirty="0" smtClean="0"/>
              <a:t>縮小窗格後</a:t>
            </a:r>
            <a:endParaRPr lang="zh-TW" altLang="en-US" sz="1400" dirty="0"/>
          </a:p>
        </p:txBody>
      </p:sp>
      <p:sp>
        <p:nvSpPr>
          <p:cNvPr id="15" name="矩形 14"/>
          <p:cNvSpPr/>
          <p:nvPr/>
        </p:nvSpPr>
        <p:spPr>
          <a:xfrm>
            <a:off x="10406489" y="4327803"/>
            <a:ext cx="1230775" cy="340724"/>
          </a:xfrm>
          <a:prstGeom prst="rect">
            <a:avLst/>
          </a:prstGeom>
          <a:gradFill flip="none" rotWithShape="1">
            <a:gsLst>
              <a:gs pos="0">
                <a:schemeClr val="accent2">
                  <a:lumMod val="67000"/>
                  <a:alpha val="60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TW" altLang="en-US" sz="1200" dirty="0" smtClean="0"/>
              <a:t>視窗過度縮小</a:t>
            </a:r>
            <a:endParaRPr lang="zh-TW" altLang="en-US" sz="1200" dirty="0"/>
          </a:p>
        </p:txBody>
      </p:sp>
      <p:sp>
        <p:nvSpPr>
          <p:cNvPr id="17" name="文字方塊 16"/>
          <p:cNvSpPr txBox="1"/>
          <p:nvPr/>
        </p:nvSpPr>
        <p:spPr>
          <a:xfrm>
            <a:off x="1068359" y="5821813"/>
            <a:ext cx="4816147" cy="830997"/>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nSpc>
                <a:spcPct val="150000"/>
              </a:lnSpc>
            </a:pPr>
            <a:r>
              <a:rPr lang="en-US" altLang="zh-TW" sz="1600" b="1" dirty="0" smtClean="0">
                <a:solidFill>
                  <a:schemeClr val="tx1"/>
                </a:solidFill>
                <a:latin typeface="微軟正黑體" panose="020B0604030504040204" pitchFamily="34" charset="-120"/>
                <a:ea typeface="微軟正黑體" panose="020B0604030504040204" pitchFamily="34" charset="-120"/>
              </a:rPr>
              <a:t>Tips</a:t>
            </a:r>
            <a:r>
              <a:rPr lang="zh-TW" altLang="en-US" sz="1600" b="1" dirty="0" smtClean="0">
                <a:solidFill>
                  <a:schemeClr val="tx1"/>
                </a:solidFill>
                <a:latin typeface="微軟正黑體" panose="020B0604030504040204" pitchFamily="34" charset="-120"/>
                <a:ea typeface="微軟正黑體" panose="020B0604030504040204" pitchFamily="34" charset="-120"/>
              </a:rPr>
              <a:t>：要預覽這些效果，可透過拖拉視窗，或是開發者工具當中的模擬設備的功能，進行切換</a:t>
            </a:r>
            <a:endParaRPr lang="zh-TW" altLang="en-US" sz="1600" b="1" dirty="0">
              <a:solidFill>
                <a:schemeClr val="tx1"/>
              </a:solidFill>
              <a:latin typeface="微軟正黑體" panose="020B0604030504040204" pitchFamily="34" charset="-120"/>
              <a:ea typeface="微軟正黑體" panose="020B0604030504040204" pitchFamily="34" charset="-120"/>
            </a:endParaRPr>
          </a:p>
        </p:txBody>
      </p:sp>
      <p:sp>
        <p:nvSpPr>
          <p:cNvPr id="18" name="矩形 17"/>
          <p:cNvSpPr/>
          <p:nvPr/>
        </p:nvSpPr>
        <p:spPr>
          <a:xfrm>
            <a:off x="8443410" y="6468144"/>
            <a:ext cx="3747564" cy="369332"/>
          </a:xfrm>
          <a:prstGeom prst="rect">
            <a:avLst/>
          </a:prstGeom>
        </p:spPr>
        <p:txBody>
          <a:bodyPr wrap="none">
            <a:spAutoFit/>
          </a:bodyPr>
          <a:lstStyle/>
          <a:p>
            <a:r>
              <a:rPr lang="en-US" altLang="zh-TW" dirty="0"/>
              <a:t>Bootstrap\sample_BS_Grid_tiers.html</a:t>
            </a:r>
            <a:endParaRPr lang="zh-TW" altLang="en-US" dirty="0"/>
          </a:p>
        </p:txBody>
      </p:sp>
    </p:spTree>
    <p:extLst>
      <p:ext uri="{BB962C8B-B14F-4D97-AF65-F5344CB8AC3E}">
        <p14:creationId xmlns:p14="http://schemas.microsoft.com/office/powerpoint/2010/main" val="14777788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顯示層級</a:t>
            </a:r>
            <a:r>
              <a:rPr lang="en-US" altLang="zh-TW" dirty="0"/>
              <a:t>(</a:t>
            </a:r>
            <a:r>
              <a:rPr lang="en-US" altLang="zh-TW" b="0" dirty="0"/>
              <a:t>responsive tiers)</a:t>
            </a:r>
            <a:r>
              <a:rPr lang="zh-TW" altLang="en-US" dirty="0"/>
              <a:t>類別的使用</a:t>
            </a:r>
          </a:p>
        </p:txBody>
      </p:sp>
      <p:sp>
        <p:nvSpPr>
          <p:cNvPr id="3" name="內容版面配置區 2"/>
          <p:cNvSpPr>
            <a:spLocks noGrp="1"/>
          </p:cNvSpPr>
          <p:nvPr>
            <p:ph idx="1"/>
          </p:nvPr>
        </p:nvSpPr>
        <p:spPr>
          <a:xfrm>
            <a:off x="373381" y="1251253"/>
            <a:ext cx="11202924" cy="5024804"/>
          </a:xfrm>
        </p:spPr>
        <p:txBody>
          <a:bodyPr/>
          <a:lstStyle/>
          <a:p>
            <a:r>
              <a:rPr lang="zh-TW" altLang="en-US" dirty="0" smtClean="0"/>
              <a:t>水平堆疊：</a:t>
            </a:r>
            <a:endParaRPr lang="en-US" altLang="zh-TW" dirty="0" smtClean="0"/>
          </a:p>
          <a:p>
            <a:pPr lvl="1"/>
            <a:r>
              <a:rPr lang="zh-TW" altLang="en-US" dirty="0" smtClean="0"/>
              <a:t>不同的顯示層級有一定的範圍值，當載具的寬度，符合該</a:t>
            </a:r>
            <a:r>
              <a:rPr lang="zh-TW" altLang="en-US" dirty="0"/>
              <a:t>斷</a:t>
            </a:r>
            <a:r>
              <a:rPr lang="zh-TW" altLang="en-US" dirty="0" smtClean="0"/>
              <a:t>點的範圍值，則網格能根據設定進行水平排列</a:t>
            </a:r>
            <a:endParaRPr lang="en-US" altLang="zh-TW" dirty="0" smtClean="0"/>
          </a:p>
          <a:p>
            <a:pPr lvl="1"/>
            <a:r>
              <a:rPr lang="zh-TW" altLang="en-US" dirty="0" smtClean="0"/>
              <a:t>當載距小於顯示層級的範圍時，就會改成堆疊的方式呈現</a:t>
            </a:r>
            <a:endParaRPr lang="en-US" altLang="zh-TW" dirty="0" smtClean="0"/>
          </a:p>
          <a:p>
            <a:pPr lvl="1"/>
            <a:endParaRPr lang="zh-TW" altLang="en-US" dirty="0"/>
          </a:p>
        </p:txBody>
      </p:sp>
      <p:sp>
        <p:nvSpPr>
          <p:cNvPr id="4" name="投影片編號版面配置區 3"/>
          <p:cNvSpPr>
            <a:spLocks noGrp="1"/>
          </p:cNvSpPr>
          <p:nvPr>
            <p:ph type="sldNum" sz="quarter" idx="12"/>
          </p:nvPr>
        </p:nvSpPr>
        <p:spPr/>
        <p:txBody>
          <a:bodyPr/>
          <a:lstStyle/>
          <a:p>
            <a:fld id="{EB02E127-2F89-4696-B751-2E4B97A7D04D}" type="slidenum">
              <a:rPr lang="zh-TW" altLang="en-US" smtClean="0"/>
              <a:t>28</a:t>
            </a:fld>
            <a:endParaRPr lang="zh-TW" altLang="en-US" dirty="0"/>
          </a:p>
        </p:txBody>
      </p:sp>
      <p:pic>
        <p:nvPicPr>
          <p:cNvPr id="11" name="圖片 10"/>
          <p:cNvPicPr>
            <a:picLocks noChangeAspect="1"/>
          </p:cNvPicPr>
          <p:nvPr/>
        </p:nvPicPr>
        <p:blipFill>
          <a:blip r:embed="rId2"/>
          <a:stretch>
            <a:fillRect/>
          </a:stretch>
        </p:blipFill>
        <p:spPr>
          <a:xfrm>
            <a:off x="992588" y="3252328"/>
            <a:ext cx="4831220" cy="2760697"/>
          </a:xfrm>
          <a:prstGeom prst="rect">
            <a:avLst/>
          </a:prstGeom>
        </p:spPr>
      </p:pic>
      <p:pic>
        <p:nvPicPr>
          <p:cNvPr id="13" name="圖片 12"/>
          <p:cNvPicPr>
            <a:picLocks noChangeAspect="1"/>
          </p:cNvPicPr>
          <p:nvPr/>
        </p:nvPicPr>
        <p:blipFill>
          <a:blip r:embed="rId3"/>
          <a:stretch>
            <a:fillRect/>
          </a:stretch>
        </p:blipFill>
        <p:spPr>
          <a:xfrm>
            <a:off x="6137920" y="4678979"/>
            <a:ext cx="2452389" cy="1739608"/>
          </a:xfrm>
          <a:prstGeom prst="rect">
            <a:avLst/>
          </a:prstGeom>
        </p:spPr>
      </p:pic>
      <p:pic>
        <p:nvPicPr>
          <p:cNvPr id="12" name="圖片 11"/>
          <p:cNvPicPr>
            <a:picLocks noChangeAspect="1"/>
          </p:cNvPicPr>
          <p:nvPr/>
        </p:nvPicPr>
        <p:blipFill>
          <a:blip r:embed="rId4"/>
          <a:stretch>
            <a:fillRect/>
          </a:stretch>
        </p:blipFill>
        <p:spPr>
          <a:xfrm>
            <a:off x="6397245" y="2860195"/>
            <a:ext cx="5179060" cy="1231296"/>
          </a:xfrm>
          <a:prstGeom prst="rect">
            <a:avLst/>
          </a:prstGeom>
        </p:spPr>
      </p:pic>
      <p:pic>
        <p:nvPicPr>
          <p:cNvPr id="14" name="圖片 13"/>
          <p:cNvPicPr>
            <a:picLocks noChangeAspect="1"/>
          </p:cNvPicPr>
          <p:nvPr/>
        </p:nvPicPr>
        <p:blipFill>
          <a:blip r:embed="rId5"/>
          <a:stretch>
            <a:fillRect/>
          </a:stretch>
        </p:blipFill>
        <p:spPr>
          <a:xfrm>
            <a:off x="8788848" y="4678979"/>
            <a:ext cx="2994558" cy="1731962"/>
          </a:xfrm>
          <a:prstGeom prst="rect">
            <a:avLst/>
          </a:prstGeom>
        </p:spPr>
      </p:pic>
      <p:sp>
        <p:nvSpPr>
          <p:cNvPr id="8" name="矩形 7"/>
          <p:cNvSpPr/>
          <p:nvPr/>
        </p:nvSpPr>
        <p:spPr>
          <a:xfrm>
            <a:off x="6685087" y="4471733"/>
            <a:ext cx="1230775" cy="340724"/>
          </a:xfrm>
          <a:prstGeom prst="rect">
            <a:avLst/>
          </a:prstGeom>
          <a:gradFill flip="none" rotWithShape="1">
            <a:gsLst>
              <a:gs pos="0">
                <a:schemeClr val="accent6">
                  <a:lumMod val="67000"/>
                  <a:alpha val="60000"/>
                </a:schemeClr>
              </a:gs>
              <a:gs pos="48000">
                <a:schemeClr val="accent6">
                  <a:lumMod val="97000"/>
                  <a:lumOff val="3000"/>
                </a:schemeClr>
              </a:gs>
              <a:gs pos="100000">
                <a:schemeClr val="accent6">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TW" altLang="en-US" sz="1400" dirty="0" smtClean="0"/>
              <a:t>縮小窗格後</a:t>
            </a:r>
            <a:endParaRPr lang="zh-TW" altLang="en-US" sz="1400" dirty="0"/>
          </a:p>
        </p:txBody>
      </p:sp>
      <p:sp>
        <p:nvSpPr>
          <p:cNvPr id="10" name="矩形 9"/>
          <p:cNvSpPr/>
          <p:nvPr/>
        </p:nvSpPr>
        <p:spPr>
          <a:xfrm>
            <a:off x="9670739" y="4464894"/>
            <a:ext cx="1230775" cy="340724"/>
          </a:xfrm>
          <a:prstGeom prst="rect">
            <a:avLst/>
          </a:prstGeom>
          <a:gradFill flip="none" rotWithShape="1">
            <a:gsLst>
              <a:gs pos="0">
                <a:schemeClr val="accent2">
                  <a:lumMod val="67000"/>
                  <a:alpha val="60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TW" altLang="en-US" sz="1200" dirty="0" smtClean="0"/>
              <a:t>視窗過度縮小</a:t>
            </a:r>
            <a:endParaRPr lang="zh-TW" altLang="en-US" sz="1200" dirty="0"/>
          </a:p>
        </p:txBody>
      </p:sp>
      <p:sp>
        <p:nvSpPr>
          <p:cNvPr id="15" name="矩形 14"/>
          <p:cNvSpPr/>
          <p:nvPr/>
        </p:nvSpPr>
        <p:spPr>
          <a:xfrm>
            <a:off x="8443410" y="6468144"/>
            <a:ext cx="3748590" cy="369332"/>
          </a:xfrm>
          <a:prstGeom prst="rect">
            <a:avLst/>
          </a:prstGeom>
        </p:spPr>
        <p:txBody>
          <a:bodyPr wrap="none">
            <a:spAutoFit/>
          </a:bodyPr>
          <a:lstStyle/>
          <a:p>
            <a:r>
              <a:rPr lang="en-US" altLang="zh-TW" dirty="0"/>
              <a:t>Bootstrap\sample_BS_Grid_tiers.html</a:t>
            </a:r>
            <a:endParaRPr lang="zh-TW" altLang="en-US" dirty="0"/>
          </a:p>
        </p:txBody>
      </p:sp>
    </p:spTree>
    <p:extLst>
      <p:ext uri="{BB962C8B-B14F-4D97-AF65-F5344CB8AC3E}">
        <p14:creationId xmlns:p14="http://schemas.microsoft.com/office/powerpoint/2010/main" val="31470585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圖片 10"/>
          <p:cNvPicPr>
            <a:picLocks noChangeAspect="1"/>
          </p:cNvPicPr>
          <p:nvPr/>
        </p:nvPicPr>
        <p:blipFill>
          <a:blip r:embed="rId2"/>
          <a:stretch>
            <a:fillRect/>
          </a:stretch>
        </p:blipFill>
        <p:spPr>
          <a:xfrm>
            <a:off x="850564" y="2984096"/>
            <a:ext cx="6799488" cy="2787929"/>
          </a:xfrm>
          <a:prstGeom prst="rect">
            <a:avLst/>
          </a:prstGeom>
        </p:spPr>
      </p:pic>
      <p:sp>
        <p:nvSpPr>
          <p:cNvPr id="2" name="標題 1"/>
          <p:cNvSpPr>
            <a:spLocks noGrp="1"/>
          </p:cNvSpPr>
          <p:nvPr>
            <p:ph type="title"/>
          </p:nvPr>
        </p:nvSpPr>
        <p:spPr/>
        <p:txBody>
          <a:bodyPr/>
          <a:lstStyle/>
          <a:p>
            <a:r>
              <a:rPr lang="zh-TW" altLang="en-US" dirty="0"/>
              <a:t>顯示層級</a:t>
            </a:r>
            <a:r>
              <a:rPr lang="en-US" altLang="zh-TW" dirty="0"/>
              <a:t>(</a:t>
            </a:r>
            <a:r>
              <a:rPr lang="en-US" altLang="zh-TW" b="0" dirty="0"/>
              <a:t>responsive tiers)</a:t>
            </a:r>
            <a:r>
              <a:rPr lang="zh-TW" altLang="en-US" dirty="0"/>
              <a:t>類別的使用</a:t>
            </a:r>
          </a:p>
        </p:txBody>
      </p:sp>
      <p:sp>
        <p:nvSpPr>
          <p:cNvPr id="3" name="內容版面配置區 2"/>
          <p:cNvSpPr>
            <a:spLocks noGrp="1"/>
          </p:cNvSpPr>
          <p:nvPr>
            <p:ph idx="1"/>
          </p:nvPr>
        </p:nvSpPr>
        <p:spPr/>
        <p:txBody>
          <a:bodyPr/>
          <a:lstStyle/>
          <a:p>
            <a:r>
              <a:rPr lang="zh-TW" altLang="en-US" dirty="0" smtClean="0"/>
              <a:t>混合顯示層級</a:t>
            </a:r>
            <a:endParaRPr lang="en-US" altLang="zh-TW" dirty="0" smtClean="0"/>
          </a:p>
          <a:p>
            <a:pPr lvl="1"/>
            <a:r>
              <a:rPr lang="zh-TW" altLang="en-US" dirty="0" smtClean="0"/>
              <a:t>在</a:t>
            </a:r>
            <a:r>
              <a:rPr lang="en-US" altLang="zh-TW" dirty="0" smtClean="0"/>
              <a:t>RWD</a:t>
            </a:r>
            <a:r>
              <a:rPr lang="zh-TW" altLang="en-US" dirty="0" smtClean="0"/>
              <a:t>的網頁當中，網頁必須配合不同載具的寬度，而有不同的排版結果，因此為了讓網頁的布局，在不同寬度載具上能正常顯示，因此在設計時，可在同一個網格當中，搭配不同的顯示層級進行混和搭配，讓網頁在不同載具上，可正常顯示</a:t>
            </a:r>
            <a:endParaRPr lang="zh-TW" altLang="en-US" dirty="0"/>
          </a:p>
        </p:txBody>
      </p:sp>
      <p:sp>
        <p:nvSpPr>
          <p:cNvPr id="4" name="投影片編號版面配置區 3"/>
          <p:cNvSpPr>
            <a:spLocks noGrp="1"/>
          </p:cNvSpPr>
          <p:nvPr>
            <p:ph type="sldNum" sz="quarter" idx="12"/>
          </p:nvPr>
        </p:nvSpPr>
        <p:spPr/>
        <p:txBody>
          <a:bodyPr/>
          <a:lstStyle/>
          <a:p>
            <a:fld id="{EB02E127-2F89-4696-B751-2E4B97A7D04D}" type="slidenum">
              <a:rPr lang="zh-TW" altLang="en-US" smtClean="0"/>
              <a:t>29</a:t>
            </a:fld>
            <a:endParaRPr lang="zh-TW" altLang="en-US" dirty="0"/>
          </a:p>
        </p:txBody>
      </p:sp>
      <p:pic>
        <p:nvPicPr>
          <p:cNvPr id="5" name="圖片 4"/>
          <p:cNvPicPr>
            <a:picLocks noChangeAspect="1"/>
          </p:cNvPicPr>
          <p:nvPr/>
        </p:nvPicPr>
        <p:blipFill>
          <a:blip r:embed="rId3"/>
          <a:stretch>
            <a:fillRect/>
          </a:stretch>
        </p:blipFill>
        <p:spPr>
          <a:xfrm>
            <a:off x="6685280" y="4653264"/>
            <a:ext cx="2357860" cy="1730876"/>
          </a:xfrm>
          <a:prstGeom prst="rect">
            <a:avLst/>
          </a:prstGeom>
        </p:spPr>
      </p:pic>
      <p:pic>
        <p:nvPicPr>
          <p:cNvPr id="6" name="圖片 5"/>
          <p:cNvPicPr>
            <a:picLocks noChangeAspect="1"/>
          </p:cNvPicPr>
          <p:nvPr/>
        </p:nvPicPr>
        <p:blipFill>
          <a:blip r:embed="rId4"/>
          <a:stretch>
            <a:fillRect/>
          </a:stretch>
        </p:blipFill>
        <p:spPr>
          <a:xfrm>
            <a:off x="9387470" y="4653264"/>
            <a:ext cx="2419719" cy="1268624"/>
          </a:xfrm>
          <a:prstGeom prst="rect">
            <a:avLst/>
          </a:prstGeom>
        </p:spPr>
      </p:pic>
      <p:pic>
        <p:nvPicPr>
          <p:cNvPr id="7" name="圖片 6"/>
          <p:cNvPicPr>
            <a:picLocks noChangeAspect="1"/>
          </p:cNvPicPr>
          <p:nvPr/>
        </p:nvPicPr>
        <p:blipFill>
          <a:blip r:embed="rId5"/>
          <a:stretch>
            <a:fillRect/>
          </a:stretch>
        </p:blipFill>
        <p:spPr>
          <a:xfrm>
            <a:off x="6613495" y="3219897"/>
            <a:ext cx="5193694" cy="1052340"/>
          </a:xfrm>
          <a:prstGeom prst="rect">
            <a:avLst/>
          </a:prstGeom>
        </p:spPr>
      </p:pic>
      <p:sp>
        <p:nvSpPr>
          <p:cNvPr id="8" name="矩形 7"/>
          <p:cNvSpPr/>
          <p:nvPr/>
        </p:nvSpPr>
        <p:spPr>
          <a:xfrm>
            <a:off x="7179541" y="4384900"/>
            <a:ext cx="1230775" cy="340724"/>
          </a:xfrm>
          <a:prstGeom prst="rect">
            <a:avLst/>
          </a:prstGeom>
          <a:gradFill flip="none" rotWithShape="1">
            <a:gsLst>
              <a:gs pos="0">
                <a:schemeClr val="accent6">
                  <a:lumMod val="67000"/>
                  <a:alpha val="60000"/>
                </a:schemeClr>
              </a:gs>
              <a:gs pos="48000">
                <a:schemeClr val="accent6">
                  <a:lumMod val="97000"/>
                  <a:lumOff val="3000"/>
                </a:schemeClr>
              </a:gs>
              <a:gs pos="100000">
                <a:schemeClr val="accent6">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TW" sz="1400" dirty="0" err="1" smtClean="0"/>
              <a:t>sm</a:t>
            </a:r>
            <a:endParaRPr lang="zh-TW" altLang="en-US" sz="1400" dirty="0"/>
          </a:p>
        </p:txBody>
      </p:sp>
      <p:sp>
        <p:nvSpPr>
          <p:cNvPr id="9" name="矩形 8"/>
          <p:cNvSpPr/>
          <p:nvPr/>
        </p:nvSpPr>
        <p:spPr>
          <a:xfrm>
            <a:off x="10165193" y="4378061"/>
            <a:ext cx="1230775" cy="340724"/>
          </a:xfrm>
          <a:prstGeom prst="rect">
            <a:avLst/>
          </a:prstGeom>
          <a:gradFill flip="none" rotWithShape="1">
            <a:gsLst>
              <a:gs pos="0">
                <a:schemeClr val="accent2">
                  <a:lumMod val="67000"/>
                  <a:alpha val="60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TW" altLang="en-US" sz="1200" dirty="0" smtClean="0"/>
              <a:t>視窗過度縮小</a:t>
            </a:r>
            <a:endParaRPr lang="zh-TW" altLang="en-US" sz="1200" dirty="0"/>
          </a:p>
        </p:txBody>
      </p:sp>
      <p:sp>
        <p:nvSpPr>
          <p:cNvPr id="10" name="矩形 9"/>
          <p:cNvSpPr/>
          <p:nvPr/>
        </p:nvSpPr>
        <p:spPr>
          <a:xfrm>
            <a:off x="8686608" y="3013836"/>
            <a:ext cx="1230775" cy="340724"/>
          </a:xfrm>
          <a:prstGeom prst="rect">
            <a:avLst/>
          </a:prstGeom>
          <a:gradFill flip="none" rotWithShape="1">
            <a:gsLst>
              <a:gs pos="0">
                <a:schemeClr val="accent5">
                  <a:lumMod val="67000"/>
                  <a:alpha val="50000"/>
                </a:schemeClr>
              </a:gs>
              <a:gs pos="48000">
                <a:schemeClr val="accent5">
                  <a:lumMod val="97000"/>
                  <a:lumOff val="3000"/>
                </a:schemeClr>
              </a:gs>
              <a:gs pos="100000">
                <a:schemeClr val="accent5">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TW" sz="1400" dirty="0" smtClean="0"/>
              <a:t>md</a:t>
            </a:r>
            <a:endParaRPr lang="zh-TW" altLang="en-US" sz="1400" dirty="0"/>
          </a:p>
        </p:txBody>
      </p:sp>
      <p:sp>
        <p:nvSpPr>
          <p:cNvPr id="12" name="矩形 11"/>
          <p:cNvSpPr/>
          <p:nvPr/>
        </p:nvSpPr>
        <p:spPr>
          <a:xfrm>
            <a:off x="8443410" y="6468144"/>
            <a:ext cx="3748590" cy="369332"/>
          </a:xfrm>
          <a:prstGeom prst="rect">
            <a:avLst/>
          </a:prstGeom>
        </p:spPr>
        <p:txBody>
          <a:bodyPr wrap="none">
            <a:spAutoFit/>
          </a:bodyPr>
          <a:lstStyle/>
          <a:p>
            <a:r>
              <a:rPr lang="en-US" altLang="zh-TW" dirty="0" smtClean="0"/>
              <a:t>Bootstrap\sample_BT_Grid_tiers.html</a:t>
            </a:r>
            <a:endParaRPr lang="zh-TW" altLang="en-US" dirty="0"/>
          </a:p>
        </p:txBody>
      </p:sp>
    </p:spTree>
    <p:extLst>
      <p:ext uri="{BB962C8B-B14F-4D97-AF65-F5344CB8AC3E}">
        <p14:creationId xmlns:p14="http://schemas.microsoft.com/office/powerpoint/2010/main" val="1216561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zh-TW" altLang="en-US" dirty="0" smtClean="0"/>
              <a:t>網頁框</a:t>
            </a:r>
            <a:r>
              <a:rPr lang="zh-TW" altLang="en-US" dirty="0"/>
              <a:t>架</a:t>
            </a:r>
          </a:p>
        </p:txBody>
      </p:sp>
      <p:sp>
        <p:nvSpPr>
          <p:cNvPr id="5" name="內容版面配置區 4"/>
          <p:cNvSpPr>
            <a:spLocks noGrp="1"/>
          </p:cNvSpPr>
          <p:nvPr>
            <p:ph idx="1"/>
          </p:nvPr>
        </p:nvSpPr>
        <p:spPr/>
        <p:txBody>
          <a:bodyPr/>
          <a:lstStyle/>
          <a:p>
            <a:r>
              <a:rPr lang="zh-TW" altLang="en-US" dirty="0"/>
              <a:t>軟體框架</a:t>
            </a:r>
            <a:r>
              <a:rPr lang="zh-TW" altLang="en-US" b="0" dirty="0"/>
              <a:t>（</a:t>
            </a:r>
            <a:r>
              <a:rPr lang="en-US" altLang="zh-TW" b="0" dirty="0"/>
              <a:t>software framework</a:t>
            </a:r>
            <a:r>
              <a:rPr lang="zh-TW" altLang="en-US" b="0" dirty="0" smtClean="0"/>
              <a:t>）：</a:t>
            </a:r>
            <a:r>
              <a:rPr lang="zh-TW" altLang="en-US" b="0" dirty="0"/>
              <a:t>通常指的是為了實現某個業界標準或完成特定基本任務的軟體組件規範，也指為了實現某個軟體組件規範時，也指為了實現某個軟體組件規範時，提供規範所要求之基礎功能的軟體產品，簡單說就是幫助你完成任務的一些工具及規範</a:t>
            </a:r>
            <a:r>
              <a:rPr lang="zh-TW" altLang="en-US" b="0" dirty="0" smtClean="0"/>
              <a:t>。</a:t>
            </a:r>
            <a:r>
              <a:rPr lang="en-US" altLang="zh-TW" b="0" dirty="0" smtClean="0"/>
              <a:t>(</a:t>
            </a:r>
            <a:r>
              <a:rPr lang="zh-TW" altLang="en-US" b="0" dirty="0" smtClean="0">
                <a:hlinkClick r:id="rId2"/>
              </a:rPr>
              <a:t>維</a:t>
            </a:r>
            <a:r>
              <a:rPr lang="zh-TW" altLang="en-US" b="0" dirty="0">
                <a:hlinkClick r:id="rId2"/>
              </a:rPr>
              <a:t>基百</a:t>
            </a:r>
            <a:r>
              <a:rPr lang="zh-TW" altLang="en-US" b="0" dirty="0" smtClean="0">
                <a:hlinkClick r:id="rId2"/>
              </a:rPr>
              <a:t>科</a:t>
            </a:r>
            <a:r>
              <a:rPr lang="en-US" altLang="zh-TW" b="0" dirty="0" smtClean="0"/>
              <a:t>)</a:t>
            </a:r>
          </a:p>
          <a:p>
            <a:r>
              <a:rPr lang="zh-TW" altLang="en-US" b="0" dirty="0"/>
              <a:t>以蓋房子為例，蓋房子需要先把柱子做出來，而這些柱子你可以用雙手一點一點地堆積，但當房子越蓋越大的時候，每根柱子要要求到一模一樣一點都不差，在難度上是很高的，最簡單的方法，就是建立模板，將水泥直接灌到模板當中，這樣就可以做出一模一樣的柱子，不管你要多少個柱子都可以一模一樣，而這個模板，也就是所謂的框架，應用在網頁上，就稱為網頁框架</a:t>
            </a:r>
            <a:r>
              <a:rPr lang="zh-TW" altLang="en-US" b="0" dirty="0" smtClean="0"/>
              <a:t>。</a:t>
            </a:r>
            <a:endParaRPr lang="en-US" altLang="zh-TW" b="0" dirty="0" smtClean="0"/>
          </a:p>
          <a:p>
            <a:r>
              <a:rPr lang="zh-TW" altLang="en-US" b="0" dirty="0" smtClean="0"/>
              <a:t>框架的重要性</a:t>
            </a:r>
            <a:endParaRPr lang="en-US" altLang="zh-TW" b="0" dirty="0" smtClean="0"/>
          </a:p>
          <a:p>
            <a:pPr lvl="1"/>
            <a:r>
              <a:rPr lang="zh-TW" altLang="en-US" b="0" dirty="0" smtClean="0"/>
              <a:t>加速開發的速度</a:t>
            </a:r>
            <a:endParaRPr lang="en-US" altLang="zh-TW" b="0" dirty="0" smtClean="0"/>
          </a:p>
          <a:p>
            <a:pPr lvl="1"/>
            <a:r>
              <a:rPr lang="zh-TW" altLang="en-US" b="0" dirty="0" smtClean="0"/>
              <a:t>保持網頁樣式的一致性</a:t>
            </a:r>
            <a:endParaRPr lang="en-US" altLang="zh-TW" b="0" dirty="0" smtClean="0"/>
          </a:p>
          <a:p>
            <a:pPr lvl="1"/>
            <a:r>
              <a:rPr lang="zh-TW" altLang="en-US" b="0" dirty="0" smtClean="0"/>
              <a:t>加速團隊開發的速度，減少摸索訓練的時間</a:t>
            </a:r>
            <a:endParaRPr lang="zh-TW" altLang="en-US" b="0" dirty="0"/>
          </a:p>
        </p:txBody>
      </p:sp>
      <p:sp>
        <p:nvSpPr>
          <p:cNvPr id="6" name="文字方塊 5"/>
          <p:cNvSpPr txBox="1"/>
          <p:nvPr/>
        </p:nvSpPr>
        <p:spPr>
          <a:xfrm>
            <a:off x="7027334" y="6488668"/>
            <a:ext cx="5867400" cy="369332"/>
          </a:xfrm>
          <a:prstGeom prst="rect">
            <a:avLst/>
          </a:prstGeom>
          <a:noFill/>
        </p:spPr>
        <p:txBody>
          <a:bodyPr wrap="square" rtlCol="0">
            <a:spAutoFit/>
          </a:bodyPr>
          <a:lstStyle/>
          <a:p>
            <a:r>
              <a:rPr lang="zh-TW" altLang="en-US" dirty="0" smtClean="0"/>
              <a:t>參考資料來源：</a:t>
            </a:r>
            <a:r>
              <a:rPr lang="zh-TW" altLang="en-US" dirty="0" smtClean="0">
                <a:hlinkClick r:id="rId3"/>
              </a:rPr>
              <a:t>什麼是網頁框架</a:t>
            </a:r>
            <a:r>
              <a:rPr lang="en-US" altLang="zh-TW" dirty="0" smtClean="0">
                <a:hlinkClick r:id="rId3"/>
              </a:rPr>
              <a:t>(Web Framework) </a:t>
            </a:r>
            <a:endParaRPr lang="zh-TW" altLang="en-US" dirty="0"/>
          </a:p>
        </p:txBody>
      </p:sp>
    </p:spTree>
    <p:extLst>
      <p:ext uri="{BB962C8B-B14F-4D97-AF65-F5344CB8AC3E}">
        <p14:creationId xmlns:p14="http://schemas.microsoft.com/office/powerpoint/2010/main" val="302486356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方向性</a:t>
            </a:r>
            <a:r>
              <a:rPr lang="en-US" altLang="zh-TW" dirty="0"/>
              <a:t>(</a:t>
            </a:r>
            <a:r>
              <a:rPr lang="en-US" altLang="zh-TW" dirty="0" smtClean="0"/>
              <a:t>flex-direction)</a:t>
            </a:r>
            <a:endParaRPr lang="zh-TW" altLang="en-US" dirty="0"/>
          </a:p>
        </p:txBody>
      </p:sp>
      <p:sp>
        <p:nvSpPr>
          <p:cNvPr id="3" name="內容版面配置區 2"/>
          <p:cNvSpPr>
            <a:spLocks noGrp="1"/>
          </p:cNvSpPr>
          <p:nvPr>
            <p:ph idx="1"/>
          </p:nvPr>
        </p:nvSpPr>
        <p:spPr/>
        <p:txBody>
          <a:bodyPr/>
          <a:lstStyle/>
          <a:p>
            <a:r>
              <a:rPr lang="zh-TW" altLang="en-US" dirty="0" smtClean="0"/>
              <a:t>透過</a:t>
            </a:r>
            <a:r>
              <a:rPr lang="en-US" altLang="zh-TW" sz="2800" dirty="0" smtClean="0">
                <a:solidFill>
                  <a:srgbClr val="FFC000"/>
                </a:solidFill>
              </a:rPr>
              <a:t>.flex-{breakpoint}-</a:t>
            </a:r>
            <a:r>
              <a:rPr lang="zh-TW" altLang="en-US" sz="2800" dirty="0" smtClean="0">
                <a:solidFill>
                  <a:srgbClr val="FFC000"/>
                </a:solidFill>
              </a:rPr>
              <a:t>屬性值  </a:t>
            </a:r>
            <a:r>
              <a:rPr lang="zh-TW" altLang="en-US" dirty="0" smtClean="0"/>
              <a:t>可設定元素的顯示方向</a:t>
            </a:r>
            <a:r>
              <a:rPr lang="zh-TW" altLang="en-US" dirty="0"/>
              <a:t>性</a:t>
            </a:r>
          </a:p>
        </p:txBody>
      </p:sp>
      <p:sp>
        <p:nvSpPr>
          <p:cNvPr id="4" name="投影片編號版面配置區 3"/>
          <p:cNvSpPr>
            <a:spLocks noGrp="1"/>
          </p:cNvSpPr>
          <p:nvPr>
            <p:ph type="sldNum" sz="quarter" idx="12"/>
          </p:nvPr>
        </p:nvSpPr>
        <p:spPr/>
        <p:txBody>
          <a:bodyPr/>
          <a:lstStyle/>
          <a:p>
            <a:fld id="{EB02E127-2F89-4696-B751-2E4B97A7D04D}" type="slidenum">
              <a:rPr lang="zh-TW" altLang="en-US" smtClean="0"/>
              <a:t>30</a:t>
            </a:fld>
            <a:endParaRPr lang="zh-TW" altLang="en-US" dirty="0"/>
          </a:p>
        </p:txBody>
      </p:sp>
      <p:pic>
        <p:nvPicPr>
          <p:cNvPr id="5" name="圖片 4"/>
          <p:cNvPicPr>
            <a:picLocks noChangeAspect="1"/>
          </p:cNvPicPr>
          <p:nvPr/>
        </p:nvPicPr>
        <p:blipFill rotWithShape="1">
          <a:blip r:embed="rId2"/>
          <a:srcRect b="51208"/>
          <a:stretch/>
        </p:blipFill>
        <p:spPr>
          <a:xfrm>
            <a:off x="5082216" y="2600997"/>
            <a:ext cx="6942252" cy="1361403"/>
          </a:xfrm>
          <a:prstGeom prst="rect">
            <a:avLst/>
          </a:prstGeom>
        </p:spPr>
      </p:pic>
      <p:pic>
        <p:nvPicPr>
          <p:cNvPr id="6" name="圖片 5"/>
          <p:cNvPicPr>
            <a:picLocks noChangeAspect="1"/>
          </p:cNvPicPr>
          <p:nvPr/>
        </p:nvPicPr>
        <p:blipFill>
          <a:blip r:embed="rId3"/>
          <a:stretch>
            <a:fillRect/>
          </a:stretch>
        </p:blipFill>
        <p:spPr>
          <a:xfrm>
            <a:off x="762583" y="2395404"/>
            <a:ext cx="3678788" cy="1752150"/>
          </a:xfrm>
          <a:prstGeom prst="rect">
            <a:avLst/>
          </a:prstGeom>
        </p:spPr>
      </p:pic>
      <p:pic>
        <p:nvPicPr>
          <p:cNvPr id="7" name="圖片 6"/>
          <p:cNvPicPr>
            <a:picLocks noChangeAspect="1"/>
          </p:cNvPicPr>
          <p:nvPr/>
        </p:nvPicPr>
        <p:blipFill>
          <a:blip r:embed="rId4"/>
          <a:stretch>
            <a:fillRect/>
          </a:stretch>
        </p:blipFill>
        <p:spPr>
          <a:xfrm>
            <a:off x="746385" y="4532723"/>
            <a:ext cx="3694986" cy="1770192"/>
          </a:xfrm>
          <a:prstGeom prst="rect">
            <a:avLst/>
          </a:prstGeom>
        </p:spPr>
      </p:pic>
      <p:pic>
        <p:nvPicPr>
          <p:cNvPr id="8" name="圖片 7"/>
          <p:cNvPicPr>
            <a:picLocks noChangeAspect="1"/>
          </p:cNvPicPr>
          <p:nvPr/>
        </p:nvPicPr>
        <p:blipFill rotWithShape="1">
          <a:blip r:embed="rId2"/>
          <a:srcRect l="-179" t="50161" r="179" b="1047"/>
          <a:stretch/>
        </p:blipFill>
        <p:spPr>
          <a:xfrm>
            <a:off x="5082216" y="4451956"/>
            <a:ext cx="6942252" cy="1361403"/>
          </a:xfrm>
          <a:prstGeom prst="rect">
            <a:avLst/>
          </a:prstGeom>
        </p:spPr>
      </p:pic>
    </p:spTree>
    <p:extLst>
      <p:ext uri="{BB962C8B-B14F-4D97-AF65-F5344CB8AC3E}">
        <p14:creationId xmlns:p14="http://schemas.microsoft.com/office/powerpoint/2010/main" val="8044966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方向性</a:t>
            </a:r>
            <a:r>
              <a:rPr lang="en-US" altLang="zh-TW" dirty="0"/>
              <a:t>(flex-direction)</a:t>
            </a:r>
            <a:endParaRPr lang="zh-TW" altLang="en-US" dirty="0"/>
          </a:p>
        </p:txBody>
      </p:sp>
      <p:pic>
        <p:nvPicPr>
          <p:cNvPr id="7" name="內容版面配置區 6"/>
          <p:cNvPicPr>
            <a:picLocks noGrp="1" noChangeAspect="1"/>
          </p:cNvPicPr>
          <p:nvPr>
            <p:ph idx="1"/>
          </p:nvPr>
        </p:nvPicPr>
        <p:blipFill>
          <a:blip r:embed="rId2"/>
          <a:stretch>
            <a:fillRect/>
          </a:stretch>
        </p:blipFill>
        <p:spPr>
          <a:xfrm>
            <a:off x="784987" y="1779037"/>
            <a:ext cx="4181345" cy="1939293"/>
          </a:xfrm>
          <a:prstGeom prst="rect">
            <a:avLst/>
          </a:prstGeom>
        </p:spPr>
      </p:pic>
      <p:sp>
        <p:nvSpPr>
          <p:cNvPr id="4" name="投影片編號版面配置區 3"/>
          <p:cNvSpPr>
            <a:spLocks noGrp="1"/>
          </p:cNvSpPr>
          <p:nvPr>
            <p:ph type="sldNum" sz="quarter" idx="12"/>
          </p:nvPr>
        </p:nvSpPr>
        <p:spPr/>
        <p:txBody>
          <a:bodyPr/>
          <a:lstStyle/>
          <a:p>
            <a:fld id="{EB02E127-2F89-4696-B751-2E4B97A7D04D}" type="slidenum">
              <a:rPr lang="zh-TW" altLang="en-US" smtClean="0"/>
              <a:t>31</a:t>
            </a:fld>
            <a:endParaRPr lang="zh-TW" altLang="en-US" dirty="0"/>
          </a:p>
        </p:txBody>
      </p:sp>
      <p:pic>
        <p:nvPicPr>
          <p:cNvPr id="5" name="圖片 4"/>
          <p:cNvPicPr>
            <a:picLocks noChangeAspect="1"/>
          </p:cNvPicPr>
          <p:nvPr/>
        </p:nvPicPr>
        <p:blipFill>
          <a:blip r:embed="rId3"/>
          <a:stretch>
            <a:fillRect/>
          </a:stretch>
        </p:blipFill>
        <p:spPr>
          <a:xfrm>
            <a:off x="5803112" y="1704392"/>
            <a:ext cx="6245375" cy="4519396"/>
          </a:xfrm>
          <a:prstGeom prst="rect">
            <a:avLst/>
          </a:prstGeom>
        </p:spPr>
      </p:pic>
      <p:pic>
        <p:nvPicPr>
          <p:cNvPr id="6" name="圖片 5"/>
          <p:cNvPicPr>
            <a:picLocks noChangeAspect="1"/>
          </p:cNvPicPr>
          <p:nvPr/>
        </p:nvPicPr>
        <p:blipFill>
          <a:blip r:embed="rId4"/>
          <a:stretch>
            <a:fillRect/>
          </a:stretch>
        </p:blipFill>
        <p:spPr>
          <a:xfrm>
            <a:off x="880437" y="4277368"/>
            <a:ext cx="4021245" cy="1895511"/>
          </a:xfrm>
          <a:prstGeom prst="rect">
            <a:avLst/>
          </a:prstGeom>
        </p:spPr>
      </p:pic>
    </p:spTree>
    <p:extLst>
      <p:ext uri="{BB962C8B-B14F-4D97-AF65-F5344CB8AC3E}">
        <p14:creationId xmlns:p14="http://schemas.microsoft.com/office/powerpoint/2010/main" val="90017476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對齊</a:t>
            </a:r>
            <a:r>
              <a:rPr lang="en-US" altLang="zh-TW" dirty="0" smtClean="0"/>
              <a:t>-</a:t>
            </a:r>
            <a:r>
              <a:rPr lang="zh-TW" altLang="en-US" dirty="0" smtClean="0"/>
              <a:t>垂直對齊</a:t>
            </a:r>
            <a:r>
              <a:rPr lang="en-US" altLang="zh-TW" dirty="0"/>
              <a:t>(</a:t>
            </a:r>
            <a:r>
              <a:rPr lang="en-US" altLang="zh-TW" dirty="0" smtClean="0"/>
              <a:t>align-items-*)</a:t>
            </a:r>
            <a:endParaRPr lang="zh-TW" altLang="en-US" dirty="0"/>
          </a:p>
        </p:txBody>
      </p:sp>
      <p:sp>
        <p:nvSpPr>
          <p:cNvPr id="3" name="內容版面配置區 2"/>
          <p:cNvSpPr>
            <a:spLocks noGrp="1"/>
          </p:cNvSpPr>
          <p:nvPr>
            <p:ph idx="1"/>
          </p:nvPr>
        </p:nvSpPr>
        <p:spPr/>
        <p:txBody>
          <a:bodyPr/>
          <a:lstStyle/>
          <a:p>
            <a:r>
              <a:rPr lang="en-US" altLang="zh-TW" dirty="0" smtClean="0"/>
              <a:t>Bootstrap</a:t>
            </a:r>
            <a:r>
              <a:rPr lang="zh-TW" altLang="en-US" dirty="0" smtClean="0"/>
              <a:t>採用</a:t>
            </a:r>
            <a:r>
              <a:rPr lang="en-US" altLang="zh-TW" dirty="0" smtClean="0"/>
              <a:t>Flexbox</a:t>
            </a:r>
            <a:r>
              <a:rPr lang="zh-TW" altLang="en-US" dirty="0" smtClean="0"/>
              <a:t>技術，在內容對齊處理上較為容易</a:t>
            </a:r>
            <a:endParaRPr lang="en-US" altLang="zh-TW" dirty="0" smtClean="0"/>
          </a:p>
          <a:p>
            <a:r>
              <a:rPr lang="zh-TW" altLang="en-US" dirty="0" smtClean="0"/>
              <a:t>垂直對齊</a:t>
            </a:r>
            <a:endParaRPr lang="en-US" altLang="zh-TW" dirty="0" smtClean="0"/>
          </a:p>
          <a:p>
            <a:pPr lvl="1"/>
            <a:r>
              <a:rPr lang="zh-TW" altLang="en-US" dirty="0" smtClean="0"/>
              <a:t>利用</a:t>
            </a:r>
            <a:r>
              <a:rPr lang="en-US" altLang="zh-TW" dirty="0" smtClean="0"/>
              <a:t>Flexbox</a:t>
            </a:r>
            <a:r>
              <a:rPr lang="zh-TW" altLang="en-US" dirty="0" smtClean="0"/>
              <a:t>特性針對列與欄進行置頂、置中獲置底的對其</a:t>
            </a:r>
            <a:endParaRPr lang="en-US" altLang="zh-TW" dirty="0" smtClean="0"/>
          </a:p>
          <a:p>
            <a:pPr lvl="2"/>
            <a:r>
              <a:rPr lang="zh-TW" altLang="en-US" dirty="0" smtClean="0"/>
              <a:t>在</a:t>
            </a:r>
            <a:r>
              <a:rPr lang="en-US" altLang="zh-TW" dirty="0" smtClean="0"/>
              <a:t>row</a:t>
            </a:r>
            <a:r>
              <a:rPr lang="zh-TW" altLang="en-US" dirty="0" smtClean="0"/>
              <a:t>後面加入</a:t>
            </a:r>
            <a:r>
              <a:rPr lang="en-US" altLang="zh-TW" sz="2800" dirty="0" smtClean="0">
                <a:solidFill>
                  <a:srgbClr val="FFC000"/>
                </a:solidFill>
              </a:rPr>
              <a:t>align-items-</a:t>
            </a:r>
            <a:r>
              <a:rPr lang="zh-TW" altLang="en-US" sz="2800" dirty="0" smtClean="0">
                <a:solidFill>
                  <a:srgbClr val="FFFF00"/>
                </a:solidFill>
              </a:rPr>
              <a:t>對齊方式</a:t>
            </a:r>
            <a:r>
              <a:rPr lang="en-US" altLang="zh-TW" dirty="0" smtClean="0">
                <a:solidFill>
                  <a:srgbClr val="FFFF00"/>
                </a:solidFill>
              </a:rPr>
              <a:t> </a:t>
            </a:r>
            <a:r>
              <a:rPr lang="zh-TW" altLang="en-US" dirty="0" smtClean="0"/>
              <a:t>的類別</a:t>
            </a:r>
            <a:endParaRPr lang="en-US" altLang="zh-TW" b="0" dirty="0" smtClean="0"/>
          </a:p>
        </p:txBody>
      </p:sp>
      <p:sp>
        <p:nvSpPr>
          <p:cNvPr id="4" name="投影片編號版面配置區 3"/>
          <p:cNvSpPr>
            <a:spLocks noGrp="1"/>
          </p:cNvSpPr>
          <p:nvPr>
            <p:ph type="sldNum" sz="quarter" idx="12"/>
          </p:nvPr>
        </p:nvSpPr>
        <p:spPr/>
        <p:txBody>
          <a:bodyPr/>
          <a:lstStyle/>
          <a:p>
            <a:fld id="{EB02E127-2F89-4696-B751-2E4B97A7D04D}" type="slidenum">
              <a:rPr lang="zh-TW" altLang="en-US" smtClean="0"/>
              <a:t>32</a:t>
            </a:fld>
            <a:endParaRPr lang="zh-TW" altLang="en-US" dirty="0"/>
          </a:p>
        </p:txBody>
      </p:sp>
      <p:grpSp>
        <p:nvGrpSpPr>
          <p:cNvPr id="9" name="群組 8"/>
          <p:cNvGrpSpPr/>
          <p:nvPr/>
        </p:nvGrpSpPr>
        <p:grpSpPr>
          <a:xfrm>
            <a:off x="1251011" y="4302398"/>
            <a:ext cx="5516679" cy="1612403"/>
            <a:chOff x="1362978" y="3723900"/>
            <a:chExt cx="5516679" cy="1612403"/>
          </a:xfrm>
        </p:grpSpPr>
        <p:pic>
          <p:nvPicPr>
            <p:cNvPr id="6" name="圖片 5"/>
            <p:cNvPicPr>
              <a:picLocks noChangeAspect="1"/>
            </p:cNvPicPr>
            <p:nvPr/>
          </p:nvPicPr>
          <p:blipFill rotWithShape="1">
            <a:blip r:embed="rId2"/>
            <a:srcRect r="14517" b="31292"/>
            <a:stretch/>
          </p:blipFill>
          <p:spPr>
            <a:xfrm>
              <a:off x="1362978" y="3723900"/>
              <a:ext cx="5516679" cy="1612403"/>
            </a:xfrm>
            <a:prstGeom prst="rect">
              <a:avLst/>
            </a:prstGeom>
          </p:spPr>
        </p:pic>
        <p:sp>
          <p:nvSpPr>
            <p:cNvPr id="7" name="矩形 6"/>
            <p:cNvSpPr/>
            <p:nvPr/>
          </p:nvSpPr>
          <p:spPr>
            <a:xfrm>
              <a:off x="2295083" y="4069383"/>
              <a:ext cx="1562352" cy="266448"/>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TW" altLang="en-US"/>
            </a:p>
          </p:txBody>
        </p:sp>
      </p:grpSp>
      <p:pic>
        <p:nvPicPr>
          <p:cNvPr id="8" name="圖片 7"/>
          <p:cNvPicPr>
            <a:picLocks noChangeAspect="1"/>
          </p:cNvPicPr>
          <p:nvPr/>
        </p:nvPicPr>
        <p:blipFill>
          <a:blip r:embed="rId3"/>
          <a:stretch>
            <a:fillRect/>
          </a:stretch>
        </p:blipFill>
        <p:spPr>
          <a:xfrm>
            <a:off x="7120528" y="3211433"/>
            <a:ext cx="4757608" cy="3091482"/>
          </a:xfrm>
          <a:prstGeom prst="rect">
            <a:avLst/>
          </a:prstGeom>
        </p:spPr>
      </p:pic>
      <p:sp>
        <p:nvSpPr>
          <p:cNvPr id="10" name="文字方塊 9"/>
          <p:cNvSpPr txBox="1"/>
          <p:nvPr/>
        </p:nvSpPr>
        <p:spPr>
          <a:xfrm>
            <a:off x="1251011" y="6177808"/>
            <a:ext cx="4483496" cy="523220"/>
          </a:xfrm>
          <a:prstGeom prst="rect">
            <a:avLst/>
          </a:prstGeom>
          <a:noFill/>
        </p:spPr>
        <p:txBody>
          <a:bodyPr wrap="square" rtlCol="0">
            <a:spAutoFit/>
          </a:bodyPr>
          <a:lstStyle/>
          <a:p>
            <a:pPr marL="285750" indent="-285750">
              <a:buFont typeface="Arial" panose="020B0604020202020204" pitchFamily="34" charset="0"/>
              <a:buChar char="•"/>
            </a:pPr>
            <a:r>
              <a:rPr lang="zh-TW" altLang="en-US" sz="1400" b="1" dirty="0" smtClean="0">
                <a:solidFill>
                  <a:srgbClr val="FFFF00"/>
                </a:solidFill>
              </a:rPr>
              <a:t>請注意這個效果要在三個欄位高度不同的時候，比較容易出現，若高度相同，則不容易看出效果</a:t>
            </a:r>
            <a:endParaRPr lang="zh-TW" altLang="en-US" sz="1400" b="1" dirty="0">
              <a:solidFill>
                <a:srgbClr val="FFFF00"/>
              </a:solidFill>
            </a:endParaRPr>
          </a:p>
        </p:txBody>
      </p:sp>
      <p:sp>
        <p:nvSpPr>
          <p:cNvPr id="11" name="矩形 10"/>
          <p:cNvSpPr/>
          <p:nvPr/>
        </p:nvSpPr>
        <p:spPr>
          <a:xfrm>
            <a:off x="8468032" y="6508538"/>
            <a:ext cx="4336508" cy="369332"/>
          </a:xfrm>
          <a:prstGeom prst="rect">
            <a:avLst/>
          </a:prstGeom>
        </p:spPr>
        <p:txBody>
          <a:bodyPr wrap="none">
            <a:spAutoFit/>
          </a:bodyPr>
          <a:lstStyle/>
          <a:p>
            <a:r>
              <a:rPr lang="en-US" altLang="zh-TW" dirty="0" smtClean="0"/>
              <a:t>Bootstrap\</a:t>
            </a:r>
            <a:r>
              <a:rPr lang="en-US" altLang="zh-TW" dirty="0" err="1" smtClean="0"/>
              <a:t>sample_BS_Grid</a:t>
            </a:r>
            <a:r>
              <a:rPr lang="en-US" altLang="zh-TW" dirty="0" smtClean="0"/>
              <a:t>_</a:t>
            </a:r>
            <a:r>
              <a:rPr lang="zh-TW" altLang="en-US" dirty="0" smtClean="0"/>
              <a:t>align</a:t>
            </a:r>
            <a:r>
              <a:rPr lang="zh-TW" altLang="en-US" dirty="0"/>
              <a:t>_row.html</a:t>
            </a:r>
          </a:p>
        </p:txBody>
      </p:sp>
      <p:sp>
        <p:nvSpPr>
          <p:cNvPr id="12" name="文字方塊 11"/>
          <p:cNvSpPr txBox="1"/>
          <p:nvPr/>
        </p:nvSpPr>
        <p:spPr>
          <a:xfrm>
            <a:off x="1715459" y="3161465"/>
            <a:ext cx="2061975" cy="923330"/>
          </a:xfrm>
          <a:prstGeom prst="rect">
            <a:avLst/>
          </a:prstGeom>
          <a:ln>
            <a:noFill/>
          </a:ln>
        </p:spPr>
        <p:style>
          <a:lnRef idx="3">
            <a:schemeClr val="lt1"/>
          </a:lnRef>
          <a:fillRef idx="1">
            <a:schemeClr val="accent2"/>
          </a:fillRef>
          <a:effectRef idx="1">
            <a:schemeClr val="accent2"/>
          </a:effectRef>
          <a:fontRef idx="minor">
            <a:schemeClr val="lt1"/>
          </a:fontRef>
        </p:style>
        <p:txBody>
          <a:bodyPr wrap="none" rtlCol="0">
            <a:spAutoFit/>
          </a:bodyPr>
          <a:lstStyle/>
          <a:p>
            <a:pPr marL="285750" indent="-285750">
              <a:buFont typeface="Arial" panose="020B0604020202020204" pitchFamily="34" charset="0"/>
              <a:buChar char="•"/>
            </a:pPr>
            <a:r>
              <a:rPr lang="en-US" altLang="zh-TW" b="1" dirty="0" smtClean="0">
                <a:solidFill>
                  <a:schemeClr val="tx1"/>
                </a:solidFill>
              </a:rPr>
              <a:t>center:</a:t>
            </a:r>
            <a:r>
              <a:rPr lang="zh-TW" altLang="en-US" b="1" dirty="0" smtClean="0">
                <a:solidFill>
                  <a:schemeClr val="tx1"/>
                </a:solidFill>
              </a:rPr>
              <a:t>垂直置中</a:t>
            </a:r>
            <a:endParaRPr lang="en-US" altLang="zh-TW" b="1" dirty="0" smtClean="0">
              <a:solidFill>
                <a:schemeClr val="tx1"/>
              </a:solidFill>
            </a:endParaRPr>
          </a:p>
          <a:p>
            <a:pPr marL="285750" indent="-285750">
              <a:buFont typeface="Arial" panose="020B0604020202020204" pitchFamily="34" charset="0"/>
              <a:buChar char="•"/>
            </a:pPr>
            <a:r>
              <a:rPr lang="en-US" altLang="zh-TW" b="1" dirty="0" smtClean="0">
                <a:solidFill>
                  <a:schemeClr val="tx1"/>
                </a:solidFill>
              </a:rPr>
              <a:t>start:</a:t>
            </a:r>
            <a:r>
              <a:rPr lang="zh-TW" altLang="en-US" b="1" dirty="0" smtClean="0">
                <a:solidFill>
                  <a:schemeClr val="tx1"/>
                </a:solidFill>
              </a:rPr>
              <a:t>靠上對齊</a:t>
            </a:r>
            <a:endParaRPr lang="en-US" altLang="zh-TW" b="1" dirty="0" smtClean="0">
              <a:solidFill>
                <a:schemeClr val="tx1"/>
              </a:solidFill>
            </a:endParaRPr>
          </a:p>
          <a:p>
            <a:pPr marL="285750" indent="-285750">
              <a:buFont typeface="Arial" panose="020B0604020202020204" pitchFamily="34" charset="0"/>
              <a:buChar char="•"/>
            </a:pPr>
            <a:r>
              <a:rPr lang="en-US" altLang="zh-TW" b="1" dirty="0" smtClean="0">
                <a:solidFill>
                  <a:schemeClr val="tx1"/>
                </a:solidFill>
              </a:rPr>
              <a:t>End:</a:t>
            </a:r>
            <a:r>
              <a:rPr lang="zh-TW" altLang="en-US" b="1" dirty="0" smtClean="0">
                <a:solidFill>
                  <a:schemeClr val="tx1"/>
                </a:solidFill>
              </a:rPr>
              <a:t>靠下對齊</a:t>
            </a:r>
            <a:endParaRPr lang="en-US" altLang="zh-TW" b="1" dirty="0" smtClean="0">
              <a:solidFill>
                <a:schemeClr val="tx1"/>
              </a:solidFill>
            </a:endParaRPr>
          </a:p>
        </p:txBody>
      </p:sp>
    </p:spTree>
    <p:extLst>
      <p:ext uri="{BB962C8B-B14F-4D97-AF65-F5344CB8AC3E}">
        <p14:creationId xmlns:p14="http://schemas.microsoft.com/office/powerpoint/2010/main" val="348182775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對齊</a:t>
            </a:r>
            <a:r>
              <a:rPr lang="en-US" altLang="zh-TW" dirty="0" smtClean="0"/>
              <a:t>-</a:t>
            </a:r>
            <a:r>
              <a:rPr lang="zh-TW" altLang="en-US" dirty="0" smtClean="0"/>
              <a:t>水平對齊</a:t>
            </a:r>
            <a:r>
              <a:rPr lang="en-US" altLang="zh-TW" dirty="0"/>
              <a:t>(justify- </a:t>
            </a:r>
            <a:r>
              <a:rPr lang="en-US" altLang="zh-TW" dirty="0" smtClean="0"/>
              <a:t>content-*)</a:t>
            </a:r>
            <a:endParaRPr lang="zh-TW" altLang="en-US" dirty="0"/>
          </a:p>
        </p:txBody>
      </p:sp>
      <p:sp>
        <p:nvSpPr>
          <p:cNvPr id="3" name="內容版面配置區 2"/>
          <p:cNvSpPr>
            <a:spLocks noGrp="1"/>
          </p:cNvSpPr>
          <p:nvPr>
            <p:ph idx="1"/>
          </p:nvPr>
        </p:nvSpPr>
        <p:spPr/>
        <p:txBody>
          <a:bodyPr/>
          <a:lstStyle/>
          <a:p>
            <a:r>
              <a:rPr lang="zh-TW" altLang="en-US" dirty="0" smtClean="0"/>
              <a:t>在</a:t>
            </a:r>
            <a:r>
              <a:rPr lang="en-US" altLang="zh-TW" dirty="0" smtClean="0"/>
              <a:t>row</a:t>
            </a:r>
            <a:r>
              <a:rPr lang="zh-TW" altLang="en-US" dirty="0" smtClean="0"/>
              <a:t>的後面加入</a:t>
            </a:r>
            <a:r>
              <a:rPr lang="en-US" altLang="zh-TW" sz="2800" dirty="0" smtClean="0">
                <a:solidFill>
                  <a:srgbClr val="FFC000"/>
                </a:solidFill>
              </a:rPr>
              <a:t>justify- content-</a:t>
            </a:r>
            <a:r>
              <a:rPr lang="zh-TW" altLang="en-US" sz="2800" dirty="0" smtClean="0">
                <a:solidFill>
                  <a:srgbClr val="FFFF00"/>
                </a:solidFill>
              </a:rPr>
              <a:t>對齊方式</a:t>
            </a:r>
            <a:r>
              <a:rPr lang="en-US" altLang="zh-TW" sz="2800" dirty="0" smtClean="0">
                <a:solidFill>
                  <a:srgbClr val="FFFF00"/>
                </a:solidFill>
              </a:rPr>
              <a:t> </a:t>
            </a:r>
            <a:r>
              <a:rPr lang="zh-TW" altLang="en-US" dirty="0" smtClean="0"/>
              <a:t>類別，就可針對</a:t>
            </a:r>
            <a:r>
              <a:rPr lang="en-US" altLang="zh-TW" dirty="0" smtClean="0"/>
              <a:t>row</a:t>
            </a:r>
            <a:r>
              <a:rPr lang="zh-TW" altLang="en-US" dirty="0" smtClean="0"/>
              <a:t>當中的</a:t>
            </a:r>
            <a:r>
              <a:rPr lang="en-US" altLang="zh-TW" dirty="0" smtClean="0"/>
              <a:t>column</a:t>
            </a:r>
            <a:r>
              <a:rPr lang="zh-TW" altLang="en-US" dirty="0" smtClean="0"/>
              <a:t>進行水平對齊的設定</a:t>
            </a:r>
            <a:endParaRPr lang="en-US" altLang="zh-TW" dirty="0" smtClean="0"/>
          </a:p>
          <a:p>
            <a:pPr lvl="1"/>
            <a:r>
              <a:rPr lang="zh-TW" altLang="en-US" dirty="0" smtClean="0"/>
              <a:t>當元素內容分割並非自動排列或分割內容加</a:t>
            </a:r>
            <a:r>
              <a:rPr lang="zh-TW" altLang="en-US" dirty="0"/>
              <a:t>總</a:t>
            </a:r>
            <a:r>
              <a:rPr lang="zh-TW" altLang="en-US" dirty="0" smtClean="0"/>
              <a:t>的時候，比較看得出效果，若套用自動排列，則無法看出效果</a:t>
            </a:r>
            <a:endParaRPr lang="en-US" altLang="zh-TW" dirty="0" smtClean="0"/>
          </a:p>
          <a:p>
            <a:pPr marL="457200" lvl="1" indent="0">
              <a:buNone/>
            </a:pPr>
            <a:endParaRPr lang="zh-TW" altLang="en-US" dirty="0"/>
          </a:p>
        </p:txBody>
      </p:sp>
      <p:sp>
        <p:nvSpPr>
          <p:cNvPr id="4" name="投影片編號版面配置區 3"/>
          <p:cNvSpPr>
            <a:spLocks noGrp="1"/>
          </p:cNvSpPr>
          <p:nvPr>
            <p:ph type="sldNum" sz="quarter" idx="12"/>
          </p:nvPr>
        </p:nvSpPr>
        <p:spPr/>
        <p:txBody>
          <a:bodyPr/>
          <a:lstStyle/>
          <a:p>
            <a:fld id="{EB02E127-2F89-4696-B751-2E4B97A7D04D}" type="slidenum">
              <a:rPr lang="zh-TW" altLang="en-US" smtClean="0"/>
              <a:t>33</a:t>
            </a:fld>
            <a:endParaRPr lang="zh-TW" altLang="en-US" dirty="0"/>
          </a:p>
        </p:txBody>
      </p:sp>
      <p:sp>
        <p:nvSpPr>
          <p:cNvPr id="5" name="矩形 4"/>
          <p:cNvSpPr/>
          <p:nvPr/>
        </p:nvSpPr>
        <p:spPr>
          <a:xfrm>
            <a:off x="8112393" y="6465364"/>
            <a:ext cx="4059445" cy="369332"/>
          </a:xfrm>
          <a:prstGeom prst="rect">
            <a:avLst/>
          </a:prstGeom>
        </p:spPr>
        <p:txBody>
          <a:bodyPr wrap="none">
            <a:spAutoFit/>
          </a:bodyPr>
          <a:lstStyle/>
          <a:p>
            <a:r>
              <a:rPr lang="en-US" altLang="zh-TW" dirty="0" smtClean="0"/>
              <a:t>Bootstrap\</a:t>
            </a:r>
            <a:r>
              <a:rPr lang="en-US" altLang="zh-TW" dirty="0" err="1" smtClean="0"/>
              <a:t>sample_BS_Grid</a:t>
            </a:r>
            <a:r>
              <a:rPr lang="en-US" altLang="zh-TW" dirty="0" smtClean="0"/>
              <a:t>_</a:t>
            </a:r>
            <a:r>
              <a:rPr lang="zh-TW" altLang="en-US" dirty="0" smtClean="0"/>
              <a:t>column</a:t>
            </a:r>
            <a:r>
              <a:rPr lang="zh-TW" altLang="en-US" dirty="0"/>
              <a:t>.html</a:t>
            </a:r>
          </a:p>
        </p:txBody>
      </p:sp>
      <p:pic>
        <p:nvPicPr>
          <p:cNvPr id="6" name="圖片 5"/>
          <p:cNvPicPr>
            <a:picLocks noChangeAspect="1"/>
          </p:cNvPicPr>
          <p:nvPr/>
        </p:nvPicPr>
        <p:blipFill>
          <a:blip r:embed="rId2"/>
          <a:stretch>
            <a:fillRect/>
          </a:stretch>
        </p:blipFill>
        <p:spPr>
          <a:xfrm>
            <a:off x="1103669" y="4484262"/>
            <a:ext cx="5060822" cy="2121016"/>
          </a:xfrm>
          <a:prstGeom prst="rect">
            <a:avLst/>
          </a:prstGeom>
        </p:spPr>
      </p:pic>
      <p:pic>
        <p:nvPicPr>
          <p:cNvPr id="7" name="圖片 6"/>
          <p:cNvPicPr>
            <a:picLocks noChangeAspect="1"/>
          </p:cNvPicPr>
          <p:nvPr/>
        </p:nvPicPr>
        <p:blipFill>
          <a:blip r:embed="rId3"/>
          <a:stretch>
            <a:fillRect/>
          </a:stretch>
        </p:blipFill>
        <p:spPr>
          <a:xfrm>
            <a:off x="6728094" y="3371916"/>
            <a:ext cx="4345568" cy="2913981"/>
          </a:xfrm>
          <a:prstGeom prst="rect">
            <a:avLst/>
          </a:prstGeom>
        </p:spPr>
      </p:pic>
      <p:sp>
        <p:nvSpPr>
          <p:cNvPr id="8" name="文字方塊 7"/>
          <p:cNvSpPr txBox="1"/>
          <p:nvPr/>
        </p:nvSpPr>
        <p:spPr>
          <a:xfrm>
            <a:off x="1265287" y="2848988"/>
            <a:ext cx="3982116" cy="1477328"/>
          </a:xfrm>
          <a:prstGeom prst="rect">
            <a:avLst/>
          </a:prstGeom>
          <a:ln>
            <a:noFill/>
          </a:ln>
        </p:spPr>
        <p:style>
          <a:lnRef idx="3">
            <a:schemeClr val="lt1"/>
          </a:lnRef>
          <a:fillRef idx="1">
            <a:schemeClr val="accent2"/>
          </a:fillRef>
          <a:effectRef idx="1">
            <a:schemeClr val="accent2"/>
          </a:effectRef>
          <a:fontRef idx="minor">
            <a:schemeClr val="lt1"/>
          </a:fontRef>
        </p:style>
        <p:txBody>
          <a:bodyPr wrap="none" rtlCol="0">
            <a:spAutoFit/>
          </a:bodyPr>
          <a:lstStyle>
            <a:defPPr>
              <a:defRPr lang="zh-TW"/>
            </a:defPPr>
            <a:lvl1pPr marL="285750" indent="-285750">
              <a:buFont typeface="Arial" panose="020B0604020202020204" pitchFamily="34" charset="0"/>
              <a:buChar char="•"/>
              <a:defRPr b="1"/>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zh-TW" dirty="0"/>
              <a:t>center:</a:t>
            </a:r>
            <a:r>
              <a:rPr lang="zh-TW" altLang="en-US" dirty="0"/>
              <a:t>置中對齊</a:t>
            </a:r>
            <a:endParaRPr lang="en-US" altLang="zh-TW" dirty="0"/>
          </a:p>
          <a:p>
            <a:r>
              <a:rPr lang="en-US" altLang="zh-TW" dirty="0"/>
              <a:t>start</a:t>
            </a:r>
            <a:r>
              <a:rPr lang="zh-TW" altLang="en-US" dirty="0"/>
              <a:t>：靠左對齊</a:t>
            </a:r>
            <a:endParaRPr lang="en-US" altLang="zh-TW" dirty="0"/>
          </a:p>
          <a:p>
            <a:r>
              <a:rPr lang="en-US" altLang="zh-TW" dirty="0"/>
              <a:t>end:</a:t>
            </a:r>
            <a:r>
              <a:rPr lang="zh-TW" altLang="en-US" dirty="0"/>
              <a:t>靠右對齊</a:t>
            </a:r>
            <a:endParaRPr lang="en-US" altLang="zh-TW" dirty="0"/>
          </a:p>
          <a:p>
            <a:r>
              <a:rPr lang="en-US" altLang="zh-TW" dirty="0"/>
              <a:t>around:</a:t>
            </a:r>
            <a:r>
              <a:rPr lang="zh-TW" altLang="en-US" dirty="0"/>
              <a:t>分散式對齊</a:t>
            </a:r>
            <a:r>
              <a:rPr lang="en-US" altLang="zh-TW" dirty="0"/>
              <a:t>(</a:t>
            </a:r>
            <a:r>
              <a:rPr lang="zh-TW" altLang="en-US" dirty="0"/>
              <a:t>包含邊界</a:t>
            </a:r>
            <a:r>
              <a:rPr lang="en-US" altLang="zh-TW" dirty="0"/>
              <a:t>)</a:t>
            </a:r>
          </a:p>
          <a:p>
            <a:r>
              <a:rPr lang="en-US" altLang="zh-TW" dirty="0"/>
              <a:t>between</a:t>
            </a:r>
            <a:r>
              <a:rPr lang="zh-TW" altLang="en-US" dirty="0"/>
              <a:t>：分散式對齊</a:t>
            </a:r>
            <a:r>
              <a:rPr lang="en-US" altLang="zh-TW" dirty="0"/>
              <a:t>(</a:t>
            </a:r>
            <a:r>
              <a:rPr lang="zh-TW" altLang="en-US" dirty="0"/>
              <a:t>不包含邊界</a:t>
            </a:r>
            <a:r>
              <a:rPr lang="en-US" altLang="zh-TW" dirty="0"/>
              <a:t>)</a:t>
            </a:r>
            <a:endParaRPr lang="zh-TW" altLang="en-US" dirty="0"/>
          </a:p>
        </p:txBody>
      </p:sp>
    </p:spTree>
    <p:extLst>
      <p:ext uri="{BB962C8B-B14F-4D97-AF65-F5344CB8AC3E}">
        <p14:creationId xmlns:p14="http://schemas.microsoft.com/office/powerpoint/2010/main" val="40969049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移除間隙</a:t>
            </a:r>
            <a:r>
              <a:rPr lang="en-US" altLang="zh-TW" dirty="0" smtClean="0"/>
              <a:t>(no-gutter</a:t>
            </a:r>
            <a:r>
              <a:rPr lang="en-US" altLang="zh-TW" dirty="0"/>
              <a:t>)</a:t>
            </a:r>
            <a:endParaRPr lang="zh-TW" altLang="en-US" dirty="0"/>
          </a:p>
        </p:txBody>
      </p:sp>
      <p:sp>
        <p:nvSpPr>
          <p:cNvPr id="3" name="內容版面配置區 2"/>
          <p:cNvSpPr>
            <a:spLocks noGrp="1"/>
          </p:cNvSpPr>
          <p:nvPr>
            <p:ph idx="1"/>
          </p:nvPr>
        </p:nvSpPr>
        <p:spPr/>
        <p:txBody>
          <a:bodyPr/>
          <a:lstStyle/>
          <a:p>
            <a:r>
              <a:rPr lang="zh-TW" altLang="en-US" dirty="0" smtClean="0"/>
              <a:t>在</a:t>
            </a:r>
            <a:r>
              <a:rPr lang="en-US" altLang="zh-TW" dirty="0" smtClean="0"/>
              <a:t>bootstrap</a:t>
            </a:r>
            <a:r>
              <a:rPr lang="zh-TW" altLang="en-US" dirty="0" smtClean="0"/>
              <a:t>當中，在元素當中都有預設的</a:t>
            </a:r>
            <a:r>
              <a:rPr lang="en-US" altLang="zh-TW" dirty="0" smtClean="0"/>
              <a:t>padding</a:t>
            </a:r>
            <a:r>
              <a:rPr lang="zh-TW" altLang="en-US" dirty="0" smtClean="0"/>
              <a:t>作為元素間的間隙</a:t>
            </a:r>
            <a:r>
              <a:rPr lang="en-US" altLang="zh-TW" dirty="0" smtClean="0"/>
              <a:t>(gutter)</a:t>
            </a:r>
          </a:p>
          <a:p>
            <a:r>
              <a:rPr lang="zh-TW" altLang="en-US" dirty="0" smtClean="0"/>
              <a:t>在網頁設計時，有時必須將這些間隙移除，因此在</a:t>
            </a:r>
            <a:r>
              <a:rPr lang="en-US" altLang="zh-TW" dirty="0" smtClean="0"/>
              <a:t>BS4</a:t>
            </a:r>
            <a:r>
              <a:rPr lang="zh-TW" altLang="en-US" dirty="0" smtClean="0"/>
              <a:t>當中，新增屬性 </a:t>
            </a:r>
            <a:r>
              <a:rPr lang="en-US" altLang="zh-TW" sz="2400" dirty="0" smtClean="0">
                <a:solidFill>
                  <a:srgbClr val="FFC000"/>
                </a:solidFill>
              </a:rPr>
              <a:t>no – gutters </a:t>
            </a:r>
            <a:r>
              <a:rPr lang="zh-TW" altLang="en-US" dirty="0"/>
              <a:t>類別，用來移除</a:t>
            </a:r>
            <a:r>
              <a:rPr lang="zh-TW" altLang="en-US" dirty="0" smtClean="0"/>
              <a:t>元素當中的</a:t>
            </a:r>
            <a:r>
              <a:rPr lang="zh-TW" altLang="en-US" dirty="0"/>
              <a:t>間隙</a:t>
            </a:r>
          </a:p>
        </p:txBody>
      </p:sp>
      <p:sp>
        <p:nvSpPr>
          <p:cNvPr id="4" name="投影片編號版面配置區 3"/>
          <p:cNvSpPr>
            <a:spLocks noGrp="1"/>
          </p:cNvSpPr>
          <p:nvPr>
            <p:ph type="sldNum" sz="quarter" idx="12"/>
          </p:nvPr>
        </p:nvSpPr>
        <p:spPr/>
        <p:txBody>
          <a:bodyPr/>
          <a:lstStyle/>
          <a:p>
            <a:fld id="{EB02E127-2F89-4696-B751-2E4B97A7D04D}" type="slidenum">
              <a:rPr lang="zh-TW" altLang="en-US" smtClean="0"/>
              <a:t>34</a:t>
            </a:fld>
            <a:endParaRPr lang="zh-TW" altLang="en-US" dirty="0"/>
          </a:p>
        </p:txBody>
      </p:sp>
      <p:pic>
        <p:nvPicPr>
          <p:cNvPr id="9" name="圖片 8"/>
          <p:cNvPicPr>
            <a:picLocks noChangeAspect="1"/>
          </p:cNvPicPr>
          <p:nvPr/>
        </p:nvPicPr>
        <p:blipFill>
          <a:blip r:embed="rId2"/>
          <a:stretch>
            <a:fillRect/>
          </a:stretch>
        </p:blipFill>
        <p:spPr>
          <a:xfrm>
            <a:off x="7179276" y="3373043"/>
            <a:ext cx="4934833" cy="1897754"/>
          </a:xfrm>
          <a:prstGeom prst="rect">
            <a:avLst/>
          </a:prstGeom>
        </p:spPr>
      </p:pic>
      <p:pic>
        <p:nvPicPr>
          <p:cNvPr id="10" name="圖片 9"/>
          <p:cNvPicPr>
            <a:picLocks noChangeAspect="1"/>
          </p:cNvPicPr>
          <p:nvPr/>
        </p:nvPicPr>
        <p:blipFill>
          <a:blip r:embed="rId3"/>
          <a:stretch>
            <a:fillRect/>
          </a:stretch>
        </p:blipFill>
        <p:spPr>
          <a:xfrm>
            <a:off x="726972" y="3058297"/>
            <a:ext cx="6063034" cy="2591831"/>
          </a:xfrm>
          <a:prstGeom prst="rect">
            <a:avLst/>
          </a:prstGeom>
        </p:spPr>
      </p:pic>
      <p:sp>
        <p:nvSpPr>
          <p:cNvPr id="11" name="矩形 10"/>
          <p:cNvSpPr/>
          <p:nvPr/>
        </p:nvSpPr>
        <p:spPr>
          <a:xfrm>
            <a:off x="7987531" y="6465364"/>
            <a:ext cx="4240328" cy="369332"/>
          </a:xfrm>
          <a:prstGeom prst="rect">
            <a:avLst/>
          </a:prstGeom>
        </p:spPr>
        <p:txBody>
          <a:bodyPr wrap="none">
            <a:spAutoFit/>
          </a:bodyPr>
          <a:lstStyle/>
          <a:p>
            <a:r>
              <a:rPr lang="en-US" altLang="zh-TW" dirty="0" smtClean="0"/>
              <a:t>Bootstrap\</a:t>
            </a:r>
            <a:r>
              <a:rPr lang="en-US" altLang="zh-TW" dirty="0" err="1" smtClean="0"/>
              <a:t>sample_BS_Grid_nogutters</a:t>
            </a:r>
            <a:r>
              <a:rPr lang="zh-TW" altLang="en-US" dirty="0" smtClean="0"/>
              <a:t>.html</a:t>
            </a:r>
            <a:endParaRPr lang="zh-TW" altLang="en-US" dirty="0"/>
          </a:p>
        </p:txBody>
      </p:sp>
    </p:spTree>
    <p:extLst>
      <p:ext uri="{BB962C8B-B14F-4D97-AF65-F5344CB8AC3E}">
        <p14:creationId xmlns:p14="http://schemas.microsoft.com/office/powerpoint/2010/main" val="390516854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Column</a:t>
            </a:r>
            <a:r>
              <a:rPr lang="zh-TW" altLang="en-US" dirty="0" smtClean="0"/>
              <a:t>的偏移設定</a:t>
            </a:r>
            <a:r>
              <a:rPr lang="en-US" altLang="zh-TW" dirty="0" smtClean="0"/>
              <a:t>(offset-n)</a:t>
            </a:r>
            <a:endParaRPr lang="zh-TW" altLang="en-US" dirty="0"/>
          </a:p>
        </p:txBody>
      </p:sp>
      <p:sp>
        <p:nvSpPr>
          <p:cNvPr id="3" name="內容版面配置區 2"/>
          <p:cNvSpPr>
            <a:spLocks noGrp="1"/>
          </p:cNvSpPr>
          <p:nvPr>
            <p:ph idx="1"/>
          </p:nvPr>
        </p:nvSpPr>
        <p:spPr/>
        <p:txBody>
          <a:bodyPr/>
          <a:lstStyle/>
          <a:p>
            <a:r>
              <a:rPr lang="zh-TW" altLang="en-US" dirty="0" smtClean="0"/>
              <a:t>在</a:t>
            </a:r>
            <a:r>
              <a:rPr lang="en-US" altLang="zh-TW" dirty="0" smtClean="0"/>
              <a:t>BS</a:t>
            </a:r>
            <a:r>
              <a:rPr lang="zh-TW" altLang="en-US" dirty="0" smtClean="0"/>
              <a:t>框架中，若我們在排版時，需要將元素進行位移，此時則採用</a:t>
            </a:r>
            <a:r>
              <a:rPr lang="en-US" altLang="zh-TW" sz="2800" dirty="0">
                <a:solidFill>
                  <a:srgbClr val="FFC000"/>
                </a:solidFill>
              </a:rPr>
              <a:t>offset-</a:t>
            </a:r>
            <a:r>
              <a:rPr lang="en-US" altLang="zh-TW" sz="2800" dirty="0">
                <a:solidFill>
                  <a:srgbClr val="FFFF00"/>
                </a:solidFill>
              </a:rPr>
              <a:t>n</a:t>
            </a:r>
            <a:r>
              <a:rPr lang="en-US" altLang="zh-TW" dirty="0"/>
              <a:t>(n</a:t>
            </a:r>
            <a:r>
              <a:rPr lang="zh-TW" altLang="en-US" dirty="0"/>
              <a:t>是個整數</a:t>
            </a:r>
            <a:r>
              <a:rPr lang="en-US" altLang="zh-TW" dirty="0"/>
              <a:t>)</a:t>
            </a:r>
            <a:r>
              <a:rPr lang="zh-TW" altLang="en-US" dirty="0"/>
              <a:t>，</a:t>
            </a:r>
          </a:p>
        </p:txBody>
      </p:sp>
      <p:sp>
        <p:nvSpPr>
          <p:cNvPr id="4" name="投影片編號版面配置區 3"/>
          <p:cNvSpPr>
            <a:spLocks noGrp="1"/>
          </p:cNvSpPr>
          <p:nvPr>
            <p:ph type="sldNum" sz="quarter" idx="12"/>
          </p:nvPr>
        </p:nvSpPr>
        <p:spPr/>
        <p:txBody>
          <a:bodyPr/>
          <a:lstStyle/>
          <a:p>
            <a:fld id="{EB02E127-2F89-4696-B751-2E4B97A7D04D}" type="slidenum">
              <a:rPr lang="zh-TW" altLang="en-US" smtClean="0"/>
              <a:t>35</a:t>
            </a:fld>
            <a:endParaRPr lang="zh-TW" altLang="en-US" dirty="0"/>
          </a:p>
        </p:txBody>
      </p:sp>
      <p:pic>
        <p:nvPicPr>
          <p:cNvPr id="6" name="圖片 5"/>
          <p:cNvPicPr>
            <a:picLocks noChangeAspect="1"/>
          </p:cNvPicPr>
          <p:nvPr/>
        </p:nvPicPr>
        <p:blipFill>
          <a:blip r:embed="rId2"/>
          <a:stretch>
            <a:fillRect/>
          </a:stretch>
        </p:blipFill>
        <p:spPr>
          <a:xfrm>
            <a:off x="551167" y="2737021"/>
            <a:ext cx="5569867" cy="2079797"/>
          </a:xfrm>
          <a:prstGeom prst="rect">
            <a:avLst/>
          </a:prstGeom>
        </p:spPr>
      </p:pic>
      <p:pic>
        <p:nvPicPr>
          <p:cNvPr id="7" name="圖片 6"/>
          <p:cNvPicPr>
            <a:picLocks noChangeAspect="1"/>
          </p:cNvPicPr>
          <p:nvPr/>
        </p:nvPicPr>
        <p:blipFill>
          <a:blip r:embed="rId3"/>
          <a:stretch>
            <a:fillRect/>
          </a:stretch>
        </p:blipFill>
        <p:spPr>
          <a:xfrm>
            <a:off x="6450185" y="2554670"/>
            <a:ext cx="5500765" cy="2447279"/>
          </a:xfrm>
          <a:prstGeom prst="rect">
            <a:avLst/>
          </a:prstGeom>
        </p:spPr>
      </p:pic>
      <p:sp>
        <p:nvSpPr>
          <p:cNvPr id="8" name="矩形 7"/>
          <p:cNvSpPr/>
          <p:nvPr/>
        </p:nvSpPr>
        <p:spPr>
          <a:xfrm>
            <a:off x="7987531" y="6465364"/>
            <a:ext cx="3874907" cy="369332"/>
          </a:xfrm>
          <a:prstGeom prst="rect">
            <a:avLst/>
          </a:prstGeom>
        </p:spPr>
        <p:txBody>
          <a:bodyPr wrap="none">
            <a:spAutoFit/>
          </a:bodyPr>
          <a:lstStyle/>
          <a:p>
            <a:r>
              <a:rPr lang="en-US" altLang="zh-TW" dirty="0" smtClean="0"/>
              <a:t>Bootstrap\</a:t>
            </a:r>
            <a:r>
              <a:rPr lang="en-US" altLang="zh-TW" dirty="0" err="1" smtClean="0"/>
              <a:t>sample_BS_Grid_offset</a:t>
            </a:r>
            <a:r>
              <a:rPr lang="zh-TW" altLang="en-US" dirty="0" smtClean="0"/>
              <a:t>.html</a:t>
            </a:r>
            <a:endParaRPr lang="zh-TW" altLang="en-US" dirty="0"/>
          </a:p>
        </p:txBody>
      </p:sp>
    </p:spTree>
    <p:extLst>
      <p:ext uri="{BB962C8B-B14F-4D97-AF65-F5344CB8AC3E}">
        <p14:creationId xmlns:p14="http://schemas.microsoft.com/office/powerpoint/2010/main" val="232348716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 </a:t>
            </a:r>
            <a:r>
              <a:rPr lang="zh-TW" altLang="en-US" dirty="0" smtClean="0"/>
              <a:t>巢狀套用</a:t>
            </a:r>
            <a:endParaRPr lang="zh-TW" altLang="en-US" dirty="0"/>
          </a:p>
        </p:txBody>
      </p:sp>
      <p:sp>
        <p:nvSpPr>
          <p:cNvPr id="3" name="內容版面配置區 2"/>
          <p:cNvSpPr>
            <a:spLocks noGrp="1"/>
          </p:cNvSpPr>
          <p:nvPr>
            <p:ph idx="1"/>
          </p:nvPr>
        </p:nvSpPr>
        <p:spPr/>
        <p:txBody>
          <a:bodyPr/>
          <a:lstStyle/>
          <a:p>
            <a:r>
              <a:rPr lang="zh-TW" altLang="en-US" dirty="0" smtClean="0"/>
              <a:t>在</a:t>
            </a:r>
            <a:r>
              <a:rPr lang="en-US" altLang="zh-TW" dirty="0" smtClean="0"/>
              <a:t>BS</a:t>
            </a:r>
            <a:r>
              <a:rPr lang="zh-TW" altLang="en-US" dirty="0" smtClean="0"/>
              <a:t>框架中，支援巢狀式框架，在</a:t>
            </a:r>
            <a:r>
              <a:rPr lang="en-US" altLang="zh-TW" dirty="0" smtClean="0"/>
              <a:t>Column</a:t>
            </a:r>
            <a:r>
              <a:rPr lang="zh-TW" altLang="en-US" dirty="0" smtClean="0"/>
              <a:t>當中，可以在建立 </a:t>
            </a:r>
            <a:r>
              <a:rPr lang="en-US" altLang="zh-TW" dirty="0" smtClean="0"/>
              <a:t>row</a:t>
            </a:r>
            <a:endParaRPr lang="en-US" altLang="zh-TW" dirty="0"/>
          </a:p>
          <a:p>
            <a:r>
              <a:rPr lang="zh-TW" altLang="en-US" dirty="0" smtClean="0"/>
              <a:t>每個</a:t>
            </a:r>
            <a:r>
              <a:rPr lang="en-US" altLang="zh-TW" dirty="0" smtClean="0"/>
              <a:t>row</a:t>
            </a:r>
            <a:r>
              <a:rPr lang="zh-TW" altLang="en-US" dirty="0" smtClean="0"/>
              <a:t>相同的也有</a:t>
            </a:r>
            <a:r>
              <a:rPr lang="en-US" altLang="zh-TW" dirty="0" smtClean="0"/>
              <a:t>12</a:t>
            </a:r>
            <a:r>
              <a:rPr lang="zh-TW" altLang="en-US" dirty="0" smtClean="0"/>
              <a:t>個單位的</a:t>
            </a:r>
            <a:r>
              <a:rPr lang="en-US" altLang="zh-TW" dirty="0" smtClean="0"/>
              <a:t>column</a:t>
            </a:r>
            <a:endParaRPr lang="zh-TW" altLang="en-US" dirty="0"/>
          </a:p>
        </p:txBody>
      </p:sp>
      <p:sp>
        <p:nvSpPr>
          <p:cNvPr id="4" name="投影片編號版面配置區 3"/>
          <p:cNvSpPr>
            <a:spLocks noGrp="1"/>
          </p:cNvSpPr>
          <p:nvPr>
            <p:ph type="sldNum" sz="quarter" idx="12"/>
          </p:nvPr>
        </p:nvSpPr>
        <p:spPr/>
        <p:txBody>
          <a:bodyPr/>
          <a:lstStyle/>
          <a:p>
            <a:fld id="{EB02E127-2F89-4696-B751-2E4B97A7D04D}" type="slidenum">
              <a:rPr lang="zh-TW" altLang="en-US" smtClean="0"/>
              <a:t>36</a:t>
            </a:fld>
            <a:endParaRPr lang="zh-TW" altLang="en-US" dirty="0"/>
          </a:p>
        </p:txBody>
      </p:sp>
      <p:pic>
        <p:nvPicPr>
          <p:cNvPr id="5" name="圖片 4"/>
          <p:cNvPicPr>
            <a:picLocks noChangeAspect="1"/>
          </p:cNvPicPr>
          <p:nvPr/>
        </p:nvPicPr>
        <p:blipFill>
          <a:blip r:embed="rId2"/>
          <a:stretch>
            <a:fillRect/>
          </a:stretch>
        </p:blipFill>
        <p:spPr>
          <a:xfrm>
            <a:off x="896928" y="2361696"/>
            <a:ext cx="4282860" cy="3543142"/>
          </a:xfrm>
          <a:prstGeom prst="rect">
            <a:avLst/>
          </a:prstGeom>
        </p:spPr>
      </p:pic>
      <p:pic>
        <p:nvPicPr>
          <p:cNvPr id="6" name="圖片 5"/>
          <p:cNvPicPr>
            <a:picLocks noChangeAspect="1"/>
          </p:cNvPicPr>
          <p:nvPr/>
        </p:nvPicPr>
        <p:blipFill>
          <a:blip r:embed="rId3"/>
          <a:stretch>
            <a:fillRect/>
          </a:stretch>
        </p:blipFill>
        <p:spPr>
          <a:xfrm>
            <a:off x="5336997" y="2486684"/>
            <a:ext cx="6300267" cy="718793"/>
          </a:xfrm>
          <a:prstGeom prst="rect">
            <a:avLst/>
          </a:prstGeom>
        </p:spPr>
      </p:pic>
      <p:sp>
        <p:nvSpPr>
          <p:cNvPr id="7" name="文字方塊 6"/>
          <p:cNvSpPr txBox="1"/>
          <p:nvPr/>
        </p:nvSpPr>
        <p:spPr>
          <a:xfrm>
            <a:off x="5907267" y="3490720"/>
            <a:ext cx="4401746" cy="92333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defPPr>
              <a:defRPr lang="zh-TW"/>
            </a:defPPr>
          </a:lstStyle>
          <a:p>
            <a:r>
              <a:rPr lang="en-US" altLang="zh-TW" b="1" dirty="0" smtClean="0">
                <a:latin typeface="標楷體" panose="03000509000000000000" pitchFamily="65" charset="-120"/>
                <a:ea typeface="標楷體" panose="03000509000000000000" pitchFamily="65" charset="-120"/>
              </a:rPr>
              <a:t>Q</a:t>
            </a:r>
            <a:r>
              <a:rPr lang="zh-TW" altLang="en-US" b="1" dirty="0" smtClean="0">
                <a:latin typeface="標楷體" panose="03000509000000000000" pitchFamily="65" charset="-120"/>
                <a:ea typeface="標楷體" panose="03000509000000000000" pitchFamily="65" charset="-120"/>
              </a:rPr>
              <a:t>：各位</a:t>
            </a:r>
            <a:r>
              <a:rPr lang="zh-TW" altLang="en-US" b="1" dirty="0">
                <a:latin typeface="標楷體" panose="03000509000000000000" pitchFamily="65" charset="-120"/>
                <a:ea typeface="標楷體" panose="03000509000000000000" pitchFamily="65" charset="-120"/>
              </a:rPr>
              <a:t>同學，請看一下這段程式碼，請問這段程式碼，在電腦和手機上看的時候，是否會呈現不同的排版效果呢</a:t>
            </a:r>
            <a:r>
              <a:rPr lang="en-US" altLang="zh-TW" b="1" dirty="0">
                <a:latin typeface="標楷體" panose="03000509000000000000" pitchFamily="65" charset="-120"/>
                <a:ea typeface="標楷體" panose="03000509000000000000" pitchFamily="65" charset="-120"/>
              </a:rPr>
              <a:t>?</a:t>
            </a:r>
          </a:p>
        </p:txBody>
      </p:sp>
      <p:sp>
        <p:nvSpPr>
          <p:cNvPr id="8" name="矩形 7"/>
          <p:cNvSpPr/>
          <p:nvPr/>
        </p:nvSpPr>
        <p:spPr>
          <a:xfrm>
            <a:off x="8192251" y="6488668"/>
            <a:ext cx="3999749" cy="369332"/>
          </a:xfrm>
          <a:prstGeom prst="rect">
            <a:avLst/>
          </a:prstGeom>
        </p:spPr>
        <p:txBody>
          <a:bodyPr wrap="none">
            <a:spAutoFit/>
          </a:bodyPr>
          <a:lstStyle/>
          <a:p>
            <a:r>
              <a:rPr lang="en-US" altLang="zh-TW" dirty="0" smtClean="0"/>
              <a:t>Bootstrap\</a:t>
            </a:r>
            <a:r>
              <a:rPr lang="en-US" altLang="zh-TW" dirty="0" err="1" smtClean="0"/>
              <a:t>sample_BS_Grid_Nested</a:t>
            </a:r>
            <a:r>
              <a:rPr lang="zh-TW" altLang="en-US" dirty="0" smtClean="0"/>
              <a:t>.html</a:t>
            </a:r>
            <a:endParaRPr lang="zh-TW" altLang="en-US" dirty="0"/>
          </a:p>
        </p:txBody>
      </p:sp>
    </p:spTree>
    <p:extLst>
      <p:ext uri="{BB962C8B-B14F-4D97-AF65-F5344CB8AC3E}">
        <p14:creationId xmlns:p14="http://schemas.microsoft.com/office/powerpoint/2010/main" val="44890917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改變欄位排序</a:t>
            </a:r>
            <a:r>
              <a:rPr lang="en-US" altLang="zh-TW" dirty="0" smtClean="0"/>
              <a:t>(order-n)</a:t>
            </a:r>
            <a:endParaRPr lang="zh-TW" altLang="en-US" dirty="0"/>
          </a:p>
        </p:txBody>
      </p:sp>
      <p:sp>
        <p:nvSpPr>
          <p:cNvPr id="3" name="內容版面配置區 2"/>
          <p:cNvSpPr>
            <a:spLocks noGrp="1"/>
          </p:cNvSpPr>
          <p:nvPr>
            <p:ph idx="1"/>
          </p:nvPr>
        </p:nvSpPr>
        <p:spPr/>
        <p:txBody>
          <a:bodyPr/>
          <a:lstStyle/>
          <a:p>
            <a:r>
              <a:rPr lang="en-US" altLang="zh-TW" dirty="0" smtClean="0"/>
              <a:t>BS</a:t>
            </a:r>
            <a:r>
              <a:rPr lang="zh-TW" altLang="en-US" dirty="0" smtClean="0"/>
              <a:t>提供了簡易的類別</a:t>
            </a:r>
            <a:r>
              <a:rPr lang="en-US" altLang="zh-TW" sz="2800" dirty="0" smtClean="0">
                <a:solidFill>
                  <a:srgbClr val="FFC000"/>
                </a:solidFill>
              </a:rPr>
              <a:t>order-n</a:t>
            </a:r>
            <a:r>
              <a:rPr lang="zh-TW" altLang="en-US" dirty="0" smtClean="0"/>
              <a:t>，讓設計者可透過類別設定，輕易修改欄位的排序方式</a:t>
            </a:r>
            <a:endParaRPr lang="en-US" altLang="zh-TW" dirty="0" smtClean="0"/>
          </a:p>
          <a:p>
            <a:pPr lvl="1"/>
            <a:r>
              <a:rPr lang="en-US" altLang="zh-TW" dirty="0" smtClean="0"/>
              <a:t>n</a:t>
            </a:r>
            <a:r>
              <a:rPr lang="zh-TW" altLang="en-US" dirty="0" smtClean="0"/>
              <a:t>可以是</a:t>
            </a:r>
            <a:r>
              <a:rPr lang="en-US" altLang="zh-TW" dirty="0" smtClean="0"/>
              <a:t>1-12</a:t>
            </a:r>
            <a:r>
              <a:rPr lang="zh-TW" altLang="en-US" dirty="0" smtClean="0"/>
              <a:t>的數字，數字越大，排越後面</a:t>
            </a:r>
            <a:endParaRPr lang="zh-TW" altLang="en-US" dirty="0"/>
          </a:p>
        </p:txBody>
      </p:sp>
      <p:sp>
        <p:nvSpPr>
          <p:cNvPr id="4" name="投影片編號版面配置區 3"/>
          <p:cNvSpPr>
            <a:spLocks noGrp="1"/>
          </p:cNvSpPr>
          <p:nvPr>
            <p:ph type="sldNum" sz="quarter" idx="12"/>
          </p:nvPr>
        </p:nvSpPr>
        <p:spPr/>
        <p:txBody>
          <a:bodyPr/>
          <a:lstStyle/>
          <a:p>
            <a:fld id="{EB02E127-2F89-4696-B751-2E4B97A7D04D}" type="slidenum">
              <a:rPr lang="zh-TW" altLang="en-US" smtClean="0"/>
              <a:t>37</a:t>
            </a:fld>
            <a:endParaRPr lang="zh-TW" altLang="en-US" dirty="0"/>
          </a:p>
        </p:txBody>
      </p:sp>
      <p:sp>
        <p:nvSpPr>
          <p:cNvPr id="7" name="矩形 6"/>
          <p:cNvSpPr/>
          <p:nvPr/>
        </p:nvSpPr>
        <p:spPr>
          <a:xfrm>
            <a:off x="8192251" y="6488668"/>
            <a:ext cx="3705053" cy="369332"/>
          </a:xfrm>
          <a:prstGeom prst="rect">
            <a:avLst/>
          </a:prstGeom>
        </p:spPr>
        <p:txBody>
          <a:bodyPr wrap="none">
            <a:spAutoFit/>
          </a:bodyPr>
          <a:lstStyle/>
          <a:p>
            <a:r>
              <a:rPr lang="en-US" altLang="zh-TW" dirty="0" smtClean="0"/>
              <a:t>Bootstrap\</a:t>
            </a:r>
            <a:r>
              <a:rPr lang="en-US" altLang="zh-TW" dirty="0" err="1" smtClean="0"/>
              <a:t>sample_BS_Grid_sort</a:t>
            </a:r>
            <a:r>
              <a:rPr lang="zh-TW" altLang="en-US" dirty="0" smtClean="0"/>
              <a:t>.html</a:t>
            </a:r>
            <a:endParaRPr lang="zh-TW" altLang="en-US" dirty="0"/>
          </a:p>
        </p:txBody>
      </p:sp>
      <p:pic>
        <p:nvPicPr>
          <p:cNvPr id="8" name="圖片 7"/>
          <p:cNvPicPr>
            <a:picLocks noChangeAspect="1"/>
          </p:cNvPicPr>
          <p:nvPr/>
        </p:nvPicPr>
        <p:blipFill>
          <a:blip r:embed="rId2"/>
          <a:stretch>
            <a:fillRect/>
          </a:stretch>
        </p:blipFill>
        <p:spPr>
          <a:xfrm>
            <a:off x="6438951" y="2424947"/>
            <a:ext cx="4827159" cy="1987654"/>
          </a:xfrm>
          <a:prstGeom prst="rect">
            <a:avLst/>
          </a:prstGeom>
        </p:spPr>
      </p:pic>
      <p:pic>
        <p:nvPicPr>
          <p:cNvPr id="9" name="圖片 8"/>
          <p:cNvPicPr>
            <a:picLocks noChangeAspect="1"/>
          </p:cNvPicPr>
          <p:nvPr/>
        </p:nvPicPr>
        <p:blipFill>
          <a:blip r:embed="rId3"/>
          <a:stretch>
            <a:fillRect/>
          </a:stretch>
        </p:blipFill>
        <p:spPr>
          <a:xfrm>
            <a:off x="618779" y="2767422"/>
            <a:ext cx="5496824" cy="2634199"/>
          </a:xfrm>
          <a:prstGeom prst="rect">
            <a:avLst/>
          </a:prstGeom>
        </p:spPr>
      </p:pic>
      <p:sp>
        <p:nvSpPr>
          <p:cNvPr id="10" name="文字方塊 9"/>
          <p:cNvSpPr txBox="1"/>
          <p:nvPr/>
        </p:nvSpPr>
        <p:spPr>
          <a:xfrm>
            <a:off x="6651657" y="4636107"/>
            <a:ext cx="4401746" cy="92333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defPPr>
              <a:defRPr lang="zh-TW"/>
            </a:defPPr>
          </a:lstStyle>
          <a:p>
            <a:r>
              <a:rPr lang="en-US" altLang="zh-TW" b="1" dirty="0" smtClean="0">
                <a:latin typeface="標楷體" panose="03000509000000000000" pitchFamily="65" charset="-120"/>
                <a:ea typeface="標楷體" panose="03000509000000000000" pitchFamily="65" charset="-120"/>
              </a:rPr>
              <a:t>Q</a:t>
            </a:r>
            <a:r>
              <a:rPr lang="zh-TW" altLang="en-US" b="1" dirty="0" smtClean="0">
                <a:latin typeface="標楷體" panose="03000509000000000000" pitchFamily="65" charset="-120"/>
                <a:ea typeface="標楷體" panose="03000509000000000000" pitchFamily="65" charset="-120"/>
              </a:rPr>
              <a:t>：各位</a:t>
            </a:r>
            <a:r>
              <a:rPr lang="zh-TW" altLang="en-US" b="1" dirty="0">
                <a:latin typeface="標楷體" panose="03000509000000000000" pitchFamily="65" charset="-120"/>
                <a:ea typeface="標楷體" panose="03000509000000000000" pitchFamily="65" charset="-120"/>
              </a:rPr>
              <a:t>同學，請看一下這段程式碼，請問這段程式碼，在</a:t>
            </a:r>
            <a:r>
              <a:rPr lang="zh-TW" altLang="en-US" b="1" dirty="0" smtClean="0">
                <a:latin typeface="標楷體" panose="03000509000000000000" pitchFamily="65" charset="-120"/>
                <a:ea typeface="標楷體" panose="03000509000000000000" pitchFamily="65" charset="-120"/>
              </a:rPr>
              <a:t>電腦、手機以及平板上</a:t>
            </a:r>
            <a:r>
              <a:rPr lang="zh-TW" altLang="en-US" b="1" dirty="0">
                <a:latin typeface="標楷體" panose="03000509000000000000" pitchFamily="65" charset="-120"/>
                <a:ea typeface="標楷體" panose="03000509000000000000" pitchFamily="65" charset="-120"/>
              </a:rPr>
              <a:t>看的時候，是否會呈現不同</a:t>
            </a:r>
            <a:r>
              <a:rPr lang="zh-TW" altLang="en-US" b="1" dirty="0" smtClean="0">
                <a:latin typeface="標楷體" panose="03000509000000000000" pitchFamily="65" charset="-120"/>
                <a:ea typeface="標楷體" panose="03000509000000000000" pitchFamily="65" charset="-120"/>
              </a:rPr>
              <a:t>的排序效果呢</a:t>
            </a:r>
            <a:r>
              <a:rPr lang="en-US" altLang="zh-TW" b="1" dirty="0" smtClean="0">
                <a:latin typeface="標楷體" panose="03000509000000000000" pitchFamily="65" charset="-120"/>
                <a:ea typeface="標楷體" panose="03000509000000000000" pitchFamily="65" charset="-120"/>
              </a:rPr>
              <a:t>?</a:t>
            </a:r>
            <a:endParaRPr lang="en-US" altLang="zh-TW" b="1" dirty="0">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210300686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間隔設定</a:t>
            </a:r>
            <a:r>
              <a:rPr lang="en-US" altLang="zh-TW" dirty="0" smtClean="0"/>
              <a:t>(Spacing)</a:t>
            </a:r>
            <a:endParaRPr lang="zh-TW" altLang="en-US" dirty="0"/>
          </a:p>
        </p:txBody>
      </p:sp>
      <p:sp>
        <p:nvSpPr>
          <p:cNvPr id="3" name="內容版面配置區 2"/>
          <p:cNvSpPr>
            <a:spLocks noGrp="1"/>
          </p:cNvSpPr>
          <p:nvPr>
            <p:ph idx="1"/>
          </p:nvPr>
        </p:nvSpPr>
        <p:spPr/>
        <p:txBody>
          <a:bodyPr/>
          <a:lstStyle/>
          <a:p>
            <a:r>
              <a:rPr lang="zh-TW" altLang="en-US" dirty="0" smtClean="0"/>
              <a:t>在</a:t>
            </a:r>
            <a:r>
              <a:rPr lang="en-US" altLang="zh-TW" dirty="0" err="1" smtClean="0"/>
              <a:t>css</a:t>
            </a:r>
            <a:r>
              <a:rPr lang="zh-TW" altLang="en-US" dirty="0" smtClean="0"/>
              <a:t>當中，若我們要設定元素的距離我們會透過 </a:t>
            </a:r>
            <a:r>
              <a:rPr lang="en-US" altLang="zh-TW" dirty="0" smtClean="0"/>
              <a:t>margin </a:t>
            </a:r>
            <a:r>
              <a:rPr lang="zh-TW" altLang="en-US" dirty="0" smtClean="0"/>
              <a:t>以及</a:t>
            </a:r>
            <a:r>
              <a:rPr lang="en-US" altLang="zh-TW" dirty="0" err="1" smtClean="0"/>
              <a:t>paddin</a:t>
            </a:r>
            <a:r>
              <a:rPr lang="zh-TW" altLang="en-US" dirty="0" smtClean="0"/>
              <a:t>來設定</a:t>
            </a:r>
            <a:endParaRPr lang="en-US" altLang="zh-TW" dirty="0" smtClean="0"/>
          </a:p>
          <a:p>
            <a:r>
              <a:rPr lang="zh-TW" altLang="en-US" dirty="0" smtClean="0"/>
              <a:t>而在</a:t>
            </a:r>
            <a:r>
              <a:rPr lang="en-US" altLang="zh-TW" dirty="0" smtClean="0"/>
              <a:t>BS</a:t>
            </a:r>
            <a:r>
              <a:rPr lang="zh-TW" altLang="en-US" dirty="0" smtClean="0"/>
              <a:t>當中分別透過 </a:t>
            </a:r>
            <a:r>
              <a:rPr lang="en-US" altLang="zh-TW" sz="2800" dirty="0" smtClean="0">
                <a:solidFill>
                  <a:srgbClr val="FFC000"/>
                </a:solidFill>
              </a:rPr>
              <a:t>{</a:t>
            </a:r>
            <a:r>
              <a:rPr lang="en-US" altLang="zh-TW" sz="2800" dirty="0" err="1" smtClean="0">
                <a:solidFill>
                  <a:srgbClr val="FFC000"/>
                </a:solidFill>
              </a:rPr>
              <a:t>Properies</a:t>
            </a:r>
            <a:r>
              <a:rPr lang="en-US" altLang="zh-TW" sz="2800" dirty="0" smtClean="0">
                <a:solidFill>
                  <a:srgbClr val="FFC000"/>
                </a:solidFill>
              </a:rPr>
              <a:t>}-{sides}-{</a:t>
            </a:r>
            <a:r>
              <a:rPr lang="zh-TW" altLang="en-US" sz="2800" dirty="0" smtClean="0">
                <a:solidFill>
                  <a:srgbClr val="FFC000"/>
                </a:solidFill>
              </a:rPr>
              <a:t>斷點</a:t>
            </a:r>
            <a:r>
              <a:rPr lang="en-US" altLang="zh-TW" sz="2800" dirty="0" smtClean="0">
                <a:solidFill>
                  <a:srgbClr val="FFC000"/>
                </a:solidFill>
              </a:rPr>
              <a:t>}-{Size}</a:t>
            </a:r>
            <a:r>
              <a:rPr lang="zh-TW" altLang="en-US" sz="2800" dirty="0" smtClean="0">
                <a:solidFill>
                  <a:srgbClr val="FFC000"/>
                </a:solidFill>
              </a:rPr>
              <a:t> </a:t>
            </a:r>
            <a:r>
              <a:rPr lang="zh-TW" altLang="en-US" dirty="0" smtClean="0"/>
              <a:t>來進行設</a:t>
            </a:r>
            <a:r>
              <a:rPr lang="zh-TW" altLang="en-US" dirty="0"/>
              <a:t>定</a:t>
            </a:r>
            <a:endParaRPr lang="zh-TW" altLang="en-US" sz="2800" dirty="0">
              <a:solidFill>
                <a:srgbClr val="FFC000"/>
              </a:solidFill>
            </a:endParaRPr>
          </a:p>
        </p:txBody>
      </p:sp>
      <p:sp>
        <p:nvSpPr>
          <p:cNvPr id="4" name="投影片編號版面配置區 3"/>
          <p:cNvSpPr>
            <a:spLocks noGrp="1"/>
          </p:cNvSpPr>
          <p:nvPr>
            <p:ph type="sldNum" sz="quarter" idx="12"/>
          </p:nvPr>
        </p:nvSpPr>
        <p:spPr/>
        <p:txBody>
          <a:bodyPr/>
          <a:lstStyle/>
          <a:p>
            <a:fld id="{EB02E127-2F89-4696-B751-2E4B97A7D04D}" type="slidenum">
              <a:rPr lang="zh-TW" altLang="en-US" smtClean="0"/>
              <a:t>38</a:t>
            </a:fld>
            <a:endParaRPr lang="zh-TW" altLang="en-US" dirty="0"/>
          </a:p>
        </p:txBody>
      </p:sp>
      <p:graphicFrame>
        <p:nvGraphicFramePr>
          <p:cNvPr id="7" name="表格 6"/>
          <p:cNvGraphicFramePr>
            <a:graphicFrameLocks noGrp="1"/>
          </p:cNvGraphicFramePr>
          <p:nvPr>
            <p:extLst>
              <p:ext uri="{D42A27DB-BD31-4B8C-83A1-F6EECF244321}">
                <p14:modId xmlns:p14="http://schemas.microsoft.com/office/powerpoint/2010/main" val="1274855151"/>
              </p:ext>
            </p:extLst>
          </p:nvPr>
        </p:nvGraphicFramePr>
        <p:xfrm>
          <a:off x="889519" y="2761239"/>
          <a:ext cx="1691951" cy="1285240"/>
        </p:xfrm>
        <a:graphic>
          <a:graphicData uri="http://schemas.openxmlformats.org/drawingml/2006/table">
            <a:tbl>
              <a:tblPr firstRow="1" bandRow="1">
                <a:tableStyleId>{5C22544A-7EE6-4342-B048-85BDC9FD1C3A}</a:tableStyleId>
              </a:tblPr>
              <a:tblGrid>
                <a:gridCol w="1691951">
                  <a:extLst>
                    <a:ext uri="{9D8B030D-6E8A-4147-A177-3AD203B41FA5}">
                      <a16:colId xmlns:a16="http://schemas.microsoft.com/office/drawing/2014/main" val="3280508749"/>
                    </a:ext>
                  </a:extLst>
                </a:gridCol>
              </a:tblGrid>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zh-TW" altLang="en-US" b="0" dirty="0" smtClean="0"/>
                        <a:t>屬性</a:t>
                      </a:r>
                      <a:r>
                        <a:rPr lang="en-US" altLang="zh-TW" b="0" dirty="0" smtClean="0"/>
                        <a:t>(properties)</a:t>
                      </a:r>
                    </a:p>
                  </a:txBody>
                  <a:tcPr/>
                </a:tc>
                <a:extLst>
                  <a:ext uri="{0D108BD9-81ED-4DB2-BD59-A6C34878D82A}">
                    <a16:rowId xmlns:a16="http://schemas.microsoft.com/office/drawing/2014/main" val="93398180"/>
                  </a:ext>
                </a:extLst>
              </a:tr>
              <a:tr h="370840">
                <a:tc>
                  <a:txBody>
                    <a:bodyPr/>
                    <a:lstStyle/>
                    <a:p>
                      <a:r>
                        <a:rPr lang="en-US" altLang="zh-TW" dirty="0" smtClean="0"/>
                        <a:t>m:margin</a:t>
                      </a:r>
                    </a:p>
                    <a:p>
                      <a:r>
                        <a:rPr lang="en-US" altLang="zh-TW" dirty="0" smtClean="0"/>
                        <a:t>p:padding</a:t>
                      </a:r>
                      <a:endParaRPr lang="zh-TW" altLang="en-US" dirty="0" smtClean="0"/>
                    </a:p>
                    <a:p>
                      <a:endParaRPr lang="zh-TW" altLang="en-US" dirty="0"/>
                    </a:p>
                  </a:txBody>
                  <a:tcPr/>
                </a:tc>
                <a:extLst>
                  <a:ext uri="{0D108BD9-81ED-4DB2-BD59-A6C34878D82A}">
                    <a16:rowId xmlns:a16="http://schemas.microsoft.com/office/drawing/2014/main" val="1072505180"/>
                  </a:ext>
                </a:extLst>
              </a:tr>
            </a:tbl>
          </a:graphicData>
        </a:graphic>
      </p:graphicFrame>
      <p:graphicFrame>
        <p:nvGraphicFramePr>
          <p:cNvPr id="8" name="表格 7"/>
          <p:cNvGraphicFramePr>
            <a:graphicFrameLocks noGrp="1"/>
          </p:cNvGraphicFramePr>
          <p:nvPr>
            <p:extLst>
              <p:ext uri="{D42A27DB-BD31-4B8C-83A1-F6EECF244321}">
                <p14:modId xmlns:p14="http://schemas.microsoft.com/office/powerpoint/2010/main" val="2158115235"/>
              </p:ext>
            </p:extLst>
          </p:nvPr>
        </p:nvGraphicFramePr>
        <p:xfrm>
          <a:off x="3064062" y="2761239"/>
          <a:ext cx="2717230" cy="3205480"/>
        </p:xfrm>
        <a:graphic>
          <a:graphicData uri="http://schemas.openxmlformats.org/drawingml/2006/table">
            <a:tbl>
              <a:tblPr firstRow="1" bandRow="1">
                <a:tableStyleId>{93296810-A885-4BE3-A3E7-6D5BEEA58F35}</a:tableStyleId>
              </a:tblPr>
              <a:tblGrid>
                <a:gridCol w="2717230">
                  <a:extLst>
                    <a:ext uri="{9D8B030D-6E8A-4147-A177-3AD203B41FA5}">
                      <a16:colId xmlns:a16="http://schemas.microsoft.com/office/drawing/2014/main" val="302553167"/>
                    </a:ext>
                  </a:extLst>
                </a:gridCol>
              </a:tblGrid>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zh-TW" altLang="en-US" dirty="0" smtClean="0"/>
                        <a:t>邊</a:t>
                      </a:r>
                      <a:r>
                        <a:rPr lang="en-US" altLang="zh-TW" dirty="0" smtClean="0"/>
                        <a:t>(Side)</a:t>
                      </a:r>
                      <a:endParaRPr lang="en-US" altLang="zh-TW" b="1" dirty="0" smtClean="0"/>
                    </a:p>
                  </a:txBody>
                  <a:tcPr/>
                </a:tc>
                <a:extLst>
                  <a:ext uri="{0D108BD9-81ED-4DB2-BD59-A6C34878D82A}">
                    <a16:rowId xmlns:a16="http://schemas.microsoft.com/office/drawing/2014/main" val="77577353"/>
                  </a:ext>
                </a:extLst>
              </a:tr>
              <a:tr h="370840">
                <a:tc>
                  <a:txBody>
                    <a:bodyPr/>
                    <a:lstStyle/>
                    <a:p>
                      <a:pPr marL="285750" indent="-285750">
                        <a:buFont typeface="Arial" panose="020B0604020202020204" pitchFamily="34" charset="0"/>
                        <a:buChar char="•"/>
                      </a:pPr>
                      <a:r>
                        <a:rPr lang="en-US" altLang="zh-TW" dirty="0" smtClean="0"/>
                        <a:t>t:margin(padding)-top</a:t>
                      </a:r>
                    </a:p>
                    <a:p>
                      <a:pPr marL="285750" indent="-285750">
                        <a:buFont typeface="Arial" panose="020B0604020202020204" pitchFamily="34" charset="0"/>
                        <a:buChar char="•"/>
                      </a:pPr>
                      <a:r>
                        <a:rPr lang="en-US" altLang="zh-TW" dirty="0" smtClean="0"/>
                        <a:t>b:margin(padding)-bottom</a:t>
                      </a:r>
                    </a:p>
                    <a:p>
                      <a:pPr marL="285750" indent="-285750">
                        <a:buFont typeface="Arial" panose="020B0604020202020204" pitchFamily="34" charset="0"/>
                        <a:buChar char="•"/>
                      </a:pPr>
                      <a:r>
                        <a:rPr lang="en-US" altLang="zh-TW" dirty="0" smtClean="0"/>
                        <a:t>l:margin(padding)-left</a:t>
                      </a:r>
                    </a:p>
                    <a:p>
                      <a:pPr marL="285750" indent="-285750">
                        <a:buFont typeface="Arial" panose="020B0604020202020204" pitchFamily="34" charset="0"/>
                        <a:buChar char="•"/>
                      </a:pPr>
                      <a:r>
                        <a:rPr lang="en-US" altLang="zh-TW" dirty="0" smtClean="0"/>
                        <a:t>r:margin(padding)-right</a:t>
                      </a:r>
                    </a:p>
                    <a:p>
                      <a:pPr marL="285750" indent="-285750">
                        <a:buFont typeface="Arial" panose="020B0604020202020204" pitchFamily="34" charset="0"/>
                        <a:buChar char="•"/>
                      </a:pPr>
                      <a:r>
                        <a:rPr lang="en-US" altLang="zh-TW" dirty="0" smtClean="0"/>
                        <a:t>x:</a:t>
                      </a:r>
                      <a:r>
                        <a:rPr lang="zh-TW" altLang="en-US" dirty="0" smtClean="0"/>
                        <a:t>設定</a:t>
                      </a:r>
                      <a:r>
                        <a:rPr lang="en-US" altLang="zh-TW" dirty="0" smtClean="0"/>
                        <a:t>*-left </a:t>
                      </a:r>
                      <a:r>
                        <a:rPr lang="zh-TW" altLang="en-US" dirty="0" smtClean="0"/>
                        <a:t>和 *</a:t>
                      </a:r>
                      <a:r>
                        <a:rPr lang="en-US" altLang="zh-TW" dirty="0" smtClean="0"/>
                        <a:t>right</a:t>
                      </a:r>
                    </a:p>
                    <a:p>
                      <a:pPr marL="285750" indent="-285750">
                        <a:buFont typeface="Arial" panose="020B0604020202020204" pitchFamily="34" charset="0"/>
                        <a:buChar char="•"/>
                      </a:pPr>
                      <a:r>
                        <a:rPr lang="en-US" altLang="zh-TW" dirty="0" smtClean="0"/>
                        <a:t>y:</a:t>
                      </a:r>
                      <a:r>
                        <a:rPr lang="zh-TW" altLang="en-US" dirty="0" smtClean="0"/>
                        <a:t>設定</a:t>
                      </a:r>
                      <a:r>
                        <a:rPr lang="en-US" altLang="zh-TW" dirty="0" smtClean="0"/>
                        <a:t>*-top </a:t>
                      </a:r>
                      <a:r>
                        <a:rPr lang="zh-TW" altLang="en-US" dirty="0" smtClean="0"/>
                        <a:t>和 *</a:t>
                      </a:r>
                      <a:r>
                        <a:rPr lang="en-US" altLang="zh-TW" dirty="0" smtClean="0"/>
                        <a:t>bottom</a:t>
                      </a:r>
                    </a:p>
                    <a:p>
                      <a:pPr marL="285750" indent="-285750">
                        <a:buFont typeface="Arial" panose="020B0604020202020204" pitchFamily="34" charset="0"/>
                        <a:buChar char="•"/>
                      </a:pPr>
                      <a:r>
                        <a:rPr lang="zh-TW" altLang="en-US" dirty="0" smtClean="0"/>
                        <a:t>空白：則同時設定四邊</a:t>
                      </a:r>
                      <a:endParaRPr lang="zh-TW" altLang="en-US" dirty="0"/>
                    </a:p>
                  </a:txBody>
                  <a:tcPr/>
                </a:tc>
                <a:extLst>
                  <a:ext uri="{0D108BD9-81ED-4DB2-BD59-A6C34878D82A}">
                    <a16:rowId xmlns:a16="http://schemas.microsoft.com/office/drawing/2014/main" val="1330734455"/>
                  </a:ext>
                </a:extLst>
              </a:tr>
            </a:tbl>
          </a:graphicData>
        </a:graphic>
      </p:graphicFrame>
      <p:graphicFrame>
        <p:nvGraphicFramePr>
          <p:cNvPr id="9" name="表格 8"/>
          <p:cNvGraphicFramePr>
            <a:graphicFrameLocks noGrp="1"/>
          </p:cNvGraphicFramePr>
          <p:nvPr>
            <p:extLst>
              <p:ext uri="{D42A27DB-BD31-4B8C-83A1-F6EECF244321}">
                <p14:modId xmlns:p14="http://schemas.microsoft.com/office/powerpoint/2010/main" val="3994446778"/>
              </p:ext>
            </p:extLst>
          </p:nvPr>
        </p:nvGraphicFramePr>
        <p:xfrm>
          <a:off x="6035802" y="2761239"/>
          <a:ext cx="2546221" cy="2108200"/>
        </p:xfrm>
        <a:graphic>
          <a:graphicData uri="http://schemas.openxmlformats.org/drawingml/2006/table">
            <a:tbl>
              <a:tblPr firstRow="1" bandRow="1">
                <a:tableStyleId>{00A15C55-8517-42AA-B614-E9B94910E393}</a:tableStyleId>
              </a:tblPr>
              <a:tblGrid>
                <a:gridCol w="2546221">
                  <a:extLst>
                    <a:ext uri="{9D8B030D-6E8A-4147-A177-3AD203B41FA5}">
                      <a16:colId xmlns:a16="http://schemas.microsoft.com/office/drawing/2014/main" val="302553167"/>
                    </a:ext>
                  </a:extLst>
                </a:gridCol>
              </a:tblGrid>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zh-TW" altLang="en-US" dirty="0" smtClean="0"/>
                        <a:t>斷點</a:t>
                      </a:r>
                      <a:r>
                        <a:rPr lang="en-US" altLang="zh-TW" dirty="0" smtClean="0"/>
                        <a:t>(breakpoint)</a:t>
                      </a:r>
                      <a:endParaRPr lang="en-US" altLang="zh-TW" b="1" dirty="0" smtClean="0"/>
                    </a:p>
                  </a:txBody>
                  <a:tcPr/>
                </a:tc>
                <a:extLst>
                  <a:ext uri="{0D108BD9-81ED-4DB2-BD59-A6C34878D82A}">
                    <a16:rowId xmlns:a16="http://schemas.microsoft.com/office/drawing/2014/main" val="77577353"/>
                  </a:ext>
                </a:extLst>
              </a:tr>
              <a:tr h="370840">
                <a:tc>
                  <a:txBody>
                    <a:bodyPr/>
                    <a:lstStyle/>
                    <a:p>
                      <a:pPr marL="360363" indent="-179388">
                        <a:buFont typeface="Arial" panose="020B0604020202020204" pitchFamily="34" charset="0"/>
                        <a:buChar char="•"/>
                      </a:pPr>
                      <a:r>
                        <a:rPr lang="en-US" altLang="zh-TW" dirty="0" smtClean="0"/>
                        <a:t>None(</a:t>
                      </a:r>
                      <a:r>
                        <a:rPr lang="en-US" altLang="zh-TW" dirty="0" err="1" smtClean="0"/>
                        <a:t>xs</a:t>
                      </a:r>
                      <a:r>
                        <a:rPr lang="en-US" altLang="zh-TW" dirty="0" smtClean="0"/>
                        <a:t>)</a:t>
                      </a:r>
                      <a:r>
                        <a:rPr lang="zh-TW" altLang="en-US" dirty="0" smtClean="0"/>
                        <a:t>：寬度 </a:t>
                      </a:r>
                      <a:r>
                        <a:rPr lang="en-US" altLang="zh-TW" dirty="0" smtClean="0"/>
                        <a:t>&lt; 576px</a:t>
                      </a:r>
                    </a:p>
                    <a:p>
                      <a:pPr marL="360363" indent="-179388">
                        <a:buFont typeface="Arial" panose="020B0604020202020204" pitchFamily="34" charset="0"/>
                        <a:buChar char="•"/>
                      </a:pPr>
                      <a:r>
                        <a:rPr lang="en-US" altLang="zh-TW" dirty="0" err="1" smtClean="0"/>
                        <a:t>sm</a:t>
                      </a:r>
                      <a:r>
                        <a:rPr lang="zh-TW" altLang="en-US" dirty="0" smtClean="0"/>
                        <a:t>：</a:t>
                      </a:r>
                      <a:r>
                        <a:rPr lang="en-US" altLang="zh-TW" dirty="0" smtClean="0"/>
                        <a:t>≥576px</a:t>
                      </a:r>
                    </a:p>
                    <a:p>
                      <a:pPr marL="360363" indent="-179388">
                        <a:buFont typeface="Arial" panose="020B0604020202020204" pitchFamily="34" charset="0"/>
                        <a:buChar char="•"/>
                      </a:pPr>
                      <a:r>
                        <a:rPr lang="en-US" altLang="zh-TW" dirty="0" smtClean="0"/>
                        <a:t>md :  ≥768px</a:t>
                      </a:r>
                    </a:p>
                    <a:p>
                      <a:pPr marL="360363" indent="-179388">
                        <a:buFont typeface="Arial" panose="020B0604020202020204" pitchFamily="34" charset="0"/>
                        <a:buChar char="•"/>
                      </a:pPr>
                      <a:r>
                        <a:rPr lang="en-US" altLang="zh-TW" dirty="0" err="1" smtClean="0"/>
                        <a:t>lg</a:t>
                      </a:r>
                      <a:r>
                        <a:rPr lang="zh-TW" altLang="en-US" dirty="0" smtClean="0"/>
                        <a:t>：</a:t>
                      </a:r>
                      <a:r>
                        <a:rPr lang="en-US" altLang="zh-TW" dirty="0" smtClean="0"/>
                        <a:t>≥992px</a:t>
                      </a:r>
                    </a:p>
                    <a:p>
                      <a:pPr marL="360363" indent="-179388">
                        <a:buFont typeface="Arial" panose="020B0604020202020204" pitchFamily="34" charset="0"/>
                        <a:buChar char="•"/>
                      </a:pPr>
                      <a:r>
                        <a:rPr lang="en-US" altLang="zh-TW" dirty="0" smtClean="0"/>
                        <a:t>xl</a:t>
                      </a:r>
                      <a:r>
                        <a:rPr lang="zh-TW" altLang="en-US" dirty="0" smtClean="0"/>
                        <a:t>：</a:t>
                      </a:r>
                      <a:r>
                        <a:rPr lang="en-US" altLang="zh-TW" dirty="0" smtClean="0"/>
                        <a:t>≥1200px</a:t>
                      </a:r>
                      <a:endParaRPr lang="en-US" altLang="zh-TW" b="1" dirty="0"/>
                    </a:p>
                  </a:txBody>
                  <a:tcPr/>
                </a:tc>
                <a:extLst>
                  <a:ext uri="{0D108BD9-81ED-4DB2-BD59-A6C34878D82A}">
                    <a16:rowId xmlns:a16="http://schemas.microsoft.com/office/drawing/2014/main" val="1330734455"/>
                  </a:ext>
                </a:extLst>
              </a:tr>
            </a:tbl>
          </a:graphicData>
        </a:graphic>
      </p:graphicFrame>
      <p:graphicFrame>
        <p:nvGraphicFramePr>
          <p:cNvPr id="10" name="表格 9"/>
          <p:cNvGraphicFramePr>
            <a:graphicFrameLocks noGrp="1"/>
          </p:cNvGraphicFramePr>
          <p:nvPr>
            <p:extLst>
              <p:ext uri="{D42A27DB-BD31-4B8C-83A1-F6EECF244321}">
                <p14:modId xmlns:p14="http://schemas.microsoft.com/office/powerpoint/2010/main" val="2419637274"/>
              </p:ext>
            </p:extLst>
          </p:nvPr>
        </p:nvGraphicFramePr>
        <p:xfrm>
          <a:off x="9091043" y="2761239"/>
          <a:ext cx="2546221" cy="2108200"/>
        </p:xfrm>
        <a:graphic>
          <a:graphicData uri="http://schemas.openxmlformats.org/drawingml/2006/table">
            <a:tbl>
              <a:tblPr firstRow="1" bandRow="1">
                <a:tableStyleId>{FABFCF23-3B69-468F-B69F-88F6DE6A72F2}</a:tableStyleId>
              </a:tblPr>
              <a:tblGrid>
                <a:gridCol w="2546221">
                  <a:extLst>
                    <a:ext uri="{9D8B030D-6E8A-4147-A177-3AD203B41FA5}">
                      <a16:colId xmlns:a16="http://schemas.microsoft.com/office/drawing/2014/main" val="302553167"/>
                    </a:ext>
                  </a:extLst>
                </a:gridCol>
              </a:tblGrid>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zh-TW" altLang="en-US" dirty="0" smtClean="0"/>
                        <a:t>尺寸</a:t>
                      </a:r>
                      <a:r>
                        <a:rPr lang="en-US" altLang="zh-TW" dirty="0" smtClean="0"/>
                        <a:t>(size)</a:t>
                      </a:r>
                      <a:endParaRPr lang="en-US" altLang="zh-TW" b="1" dirty="0" smtClean="0"/>
                    </a:p>
                  </a:txBody>
                  <a:tcPr/>
                </a:tc>
                <a:extLst>
                  <a:ext uri="{0D108BD9-81ED-4DB2-BD59-A6C34878D82A}">
                    <a16:rowId xmlns:a16="http://schemas.microsoft.com/office/drawing/2014/main" val="77577353"/>
                  </a:ext>
                </a:extLst>
              </a:tr>
              <a:tr h="370840">
                <a:tc>
                  <a:txBody>
                    <a:bodyPr/>
                    <a:lstStyle/>
                    <a:p>
                      <a:pPr marL="360363" indent="-179388">
                        <a:buFont typeface="Arial" panose="020B0604020202020204" pitchFamily="34" charset="0"/>
                        <a:buChar char="•"/>
                      </a:pPr>
                      <a:r>
                        <a:rPr lang="en-US" altLang="zh-TW" dirty="0" smtClean="0"/>
                        <a:t>0: 1rem*0</a:t>
                      </a:r>
                    </a:p>
                    <a:p>
                      <a:pPr marL="360363" marR="0" lvl="0" indent="-179388"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TW" dirty="0" smtClean="0"/>
                        <a:t>1: 1rem*0.25</a:t>
                      </a:r>
                    </a:p>
                    <a:p>
                      <a:pPr marL="360363" marR="0" lvl="0" indent="-179388"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TW" dirty="0" smtClean="0"/>
                        <a:t>2: 1rem*0.5</a:t>
                      </a:r>
                    </a:p>
                    <a:p>
                      <a:pPr marL="360363" marR="0" lvl="0" indent="-179388"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TW" dirty="0" smtClean="0"/>
                        <a:t>3: 1rem</a:t>
                      </a:r>
                    </a:p>
                    <a:p>
                      <a:pPr marL="360363" marR="0" lvl="0" indent="-179388"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TW" dirty="0" smtClean="0"/>
                        <a:t>4: 1rem*1.5</a:t>
                      </a:r>
                    </a:p>
                    <a:p>
                      <a:pPr marL="360363" marR="0" lvl="0" indent="-179388"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TW" dirty="0" smtClean="0"/>
                        <a:t>5: 1rem*3</a:t>
                      </a:r>
                      <a:endParaRPr lang="en-US" altLang="zh-TW" b="1" dirty="0"/>
                    </a:p>
                  </a:txBody>
                  <a:tcPr/>
                </a:tc>
                <a:extLst>
                  <a:ext uri="{0D108BD9-81ED-4DB2-BD59-A6C34878D82A}">
                    <a16:rowId xmlns:a16="http://schemas.microsoft.com/office/drawing/2014/main" val="1330734455"/>
                  </a:ext>
                </a:extLst>
              </a:tr>
            </a:tbl>
          </a:graphicData>
        </a:graphic>
      </p:graphicFrame>
      <p:sp>
        <p:nvSpPr>
          <p:cNvPr id="11" name="文字方塊 10"/>
          <p:cNvSpPr txBox="1"/>
          <p:nvPr/>
        </p:nvSpPr>
        <p:spPr>
          <a:xfrm>
            <a:off x="8582023" y="5966719"/>
            <a:ext cx="3310809" cy="461665"/>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nSpc>
                <a:spcPct val="150000"/>
              </a:lnSpc>
            </a:pPr>
            <a:r>
              <a:rPr lang="en-US" altLang="zh-TW" sz="1600" b="1" dirty="0" smtClean="0">
                <a:solidFill>
                  <a:schemeClr val="tx1"/>
                </a:solidFill>
                <a:latin typeface="微軟正黑體" panose="020B0604030504040204" pitchFamily="34" charset="-120"/>
                <a:ea typeface="微軟正黑體" panose="020B0604030504040204" pitchFamily="34" charset="-120"/>
              </a:rPr>
              <a:t>Tips</a:t>
            </a:r>
            <a:r>
              <a:rPr lang="zh-TW" altLang="en-US" sz="1600" b="1" dirty="0" smtClean="0">
                <a:solidFill>
                  <a:schemeClr val="tx1"/>
                </a:solidFill>
                <a:latin typeface="微軟正黑體" panose="020B0604030504040204" pitchFamily="34" charset="-120"/>
                <a:ea typeface="微軟正黑體" panose="020B0604030504040204" pitchFamily="34" charset="-120"/>
              </a:rPr>
              <a:t>：</a:t>
            </a:r>
            <a:r>
              <a:rPr lang="en-US" altLang="zh-TW" sz="1600" b="1" dirty="0" smtClean="0">
                <a:solidFill>
                  <a:schemeClr val="tx1"/>
                </a:solidFill>
                <a:latin typeface="微軟正黑體" panose="020B0604030504040204" pitchFamily="34" charset="-120"/>
                <a:ea typeface="微軟正黑體" panose="020B0604030504040204" pitchFamily="34" charset="-120"/>
              </a:rPr>
              <a:t>BS4 </a:t>
            </a:r>
            <a:r>
              <a:rPr lang="zh-TW" altLang="en-US" sz="1600" b="1" dirty="0" smtClean="0">
                <a:solidFill>
                  <a:schemeClr val="tx1"/>
                </a:solidFill>
                <a:latin typeface="微軟正黑體" panose="020B0604030504040204" pitchFamily="34" charset="-120"/>
                <a:ea typeface="微軟正黑體" panose="020B0604030504040204" pitchFamily="34" charset="-120"/>
              </a:rPr>
              <a:t>當中，</a:t>
            </a:r>
            <a:r>
              <a:rPr lang="en-US" altLang="zh-TW" sz="1600" b="1" dirty="0" smtClean="0">
                <a:solidFill>
                  <a:schemeClr val="tx1"/>
                </a:solidFill>
                <a:latin typeface="微軟正黑體" panose="020B0604030504040204" pitchFamily="34" charset="-120"/>
                <a:ea typeface="微軟正黑體" panose="020B0604030504040204" pitchFamily="34" charset="-120"/>
              </a:rPr>
              <a:t>1rem=16px</a:t>
            </a:r>
            <a:endParaRPr lang="zh-TW" altLang="en-US" sz="1600" b="1" dirty="0">
              <a:solidFill>
                <a:schemeClr val="tx1"/>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75805851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間隔設定</a:t>
            </a:r>
            <a:r>
              <a:rPr lang="en-US" altLang="zh-TW" dirty="0"/>
              <a:t>(Spacing)</a:t>
            </a:r>
            <a:endParaRPr lang="zh-TW" altLang="en-US" dirty="0"/>
          </a:p>
        </p:txBody>
      </p:sp>
      <p:pic>
        <p:nvPicPr>
          <p:cNvPr id="8" name="內容版面配置區 7"/>
          <p:cNvPicPr>
            <a:picLocks noGrp="1" noChangeAspect="1"/>
          </p:cNvPicPr>
          <p:nvPr>
            <p:ph idx="1"/>
          </p:nvPr>
        </p:nvPicPr>
        <p:blipFill>
          <a:blip r:embed="rId2"/>
          <a:stretch>
            <a:fillRect/>
          </a:stretch>
        </p:blipFill>
        <p:spPr>
          <a:xfrm>
            <a:off x="567812" y="4748760"/>
            <a:ext cx="5303058" cy="1283389"/>
          </a:xfrm>
          <a:prstGeom prst="rect">
            <a:avLst/>
          </a:prstGeom>
        </p:spPr>
      </p:pic>
      <p:sp>
        <p:nvSpPr>
          <p:cNvPr id="4" name="投影片編號版面配置區 3"/>
          <p:cNvSpPr>
            <a:spLocks noGrp="1"/>
          </p:cNvSpPr>
          <p:nvPr>
            <p:ph type="sldNum" sz="quarter" idx="12"/>
          </p:nvPr>
        </p:nvSpPr>
        <p:spPr/>
        <p:txBody>
          <a:bodyPr/>
          <a:lstStyle/>
          <a:p>
            <a:fld id="{EB02E127-2F89-4696-B751-2E4B97A7D04D}" type="slidenum">
              <a:rPr lang="zh-TW" altLang="en-US" smtClean="0"/>
              <a:t>39</a:t>
            </a:fld>
            <a:endParaRPr lang="zh-TW" altLang="en-US" dirty="0"/>
          </a:p>
        </p:txBody>
      </p:sp>
      <p:pic>
        <p:nvPicPr>
          <p:cNvPr id="5" name="圖片 4"/>
          <p:cNvPicPr>
            <a:picLocks noChangeAspect="1"/>
          </p:cNvPicPr>
          <p:nvPr/>
        </p:nvPicPr>
        <p:blipFill>
          <a:blip r:embed="rId3"/>
          <a:stretch>
            <a:fillRect/>
          </a:stretch>
        </p:blipFill>
        <p:spPr>
          <a:xfrm>
            <a:off x="6136573" y="2061650"/>
            <a:ext cx="5883888" cy="3417331"/>
          </a:xfrm>
          <a:prstGeom prst="rect">
            <a:avLst/>
          </a:prstGeom>
        </p:spPr>
      </p:pic>
      <p:pic>
        <p:nvPicPr>
          <p:cNvPr id="6" name="圖片 5"/>
          <p:cNvPicPr>
            <a:picLocks noChangeAspect="1"/>
          </p:cNvPicPr>
          <p:nvPr/>
        </p:nvPicPr>
        <p:blipFill rotWithShape="1">
          <a:blip r:embed="rId4"/>
          <a:srcRect t="43851"/>
          <a:stretch/>
        </p:blipFill>
        <p:spPr>
          <a:xfrm>
            <a:off x="551167" y="1821668"/>
            <a:ext cx="5276506" cy="859182"/>
          </a:xfrm>
          <a:prstGeom prst="rect">
            <a:avLst/>
          </a:prstGeom>
        </p:spPr>
      </p:pic>
      <p:pic>
        <p:nvPicPr>
          <p:cNvPr id="7" name="圖片 6"/>
          <p:cNvPicPr>
            <a:picLocks noChangeAspect="1"/>
          </p:cNvPicPr>
          <p:nvPr/>
        </p:nvPicPr>
        <p:blipFill rotWithShape="1">
          <a:blip r:embed="rId5"/>
          <a:srcRect t="37145" b="4204"/>
          <a:stretch/>
        </p:blipFill>
        <p:spPr>
          <a:xfrm>
            <a:off x="507970" y="3055807"/>
            <a:ext cx="5319703" cy="1317995"/>
          </a:xfrm>
          <a:prstGeom prst="rect">
            <a:avLst/>
          </a:prstGeom>
        </p:spPr>
      </p:pic>
    </p:spTree>
    <p:extLst>
      <p:ext uri="{BB962C8B-B14F-4D97-AF65-F5344CB8AC3E}">
        <p14:creationId xmlns:p14="http://schemas.microsoft.com/office/powerpoint/2010/main" val="21811443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網頁框架</a:t>
            </a:r>
            <a:endParaRPr lang="zh-TW" altLang="en-US" dirty="0"/>
          </a:p>
        </p:txBody>
      </p:sp>
      <p:sp>
        <p:nvSpPr>
          <p:cNvPr id="3" name="內容版面配置區 2"/>
          <p:cNvSpPr>
            <a:spLocks noGrp="1"/>
          </p:cNvSpPr>
          <p:nvPr>
            <p:ph idx="1"/>
          </p:nvPr>
        </p:nvSpPr>
        <p:spPr/>
        <p:txBody>
          <a:bodyPr>
            <a:normAutofit fontScale="92500" lnSpcReduction="10000"/>
          </a:bodyPr>
          <a:lstStyle/>
          <a:p>
            <a:r>
              <a:rPr lang="zh-TW" altLang="en-US" dirty="0" smtClean="0"/>
              <a:t>常見的網頁框架</a:t>
            </a:r>
            <a:endParaRPr lang="en-US" altLang="zh-TW" dirty="0" smtClean="0"/>
          </a:p>
          <a:p>
            <a:pPr lvl="1"/>
            <a:r>
              <a:rPr lang="zh-TW" altLang="en-US" dirty="0" smtClean="0"/>
              <a:t>前端版面設計</a:t>
            </a:r>
            <a:endParaRPr lang="en-US" altLang="zh-TW" dirty="0" smtClean="0"/>
          </a:p>
          <a:p>
            <a:pPr lvl="2"/>
            <a:r>
              <a:rPr lang="en-US" altLang="zh-TW" dirty="0">
                <a:solidFill>
                  <a:srgbClr val="FFFF00"/>
                </a:solidFill>
              </a:rPr>
              <a:t>Bootstrap</a:t>
            </a:r>
          </a:p>
          <a:p>
            <a:pPr lvl="2"/>
            <a:r>
              <a:rPr lang="en-US" altLang="zh-TW" dirty="0"/>
              <a:t>Material Design Lite</a:t>
            </a:r>
          </a:p>
          <a:p>
            <a:pPr lvl="2"/>
            <a:r>
              <a:rPr lang="en-US" altLang="zh-TW" dirty="0" smtClean="0"/>
              <a:t>Foundation</a:t>
            </a:r>
          </a:p>
          <a:p>
            <a:pPr lvl="1"/>
            <a:r>
              <a:rPr lang="zh-TW" altLang="en-US" dirty="0"/>
              <a:t>前端</a:t>
            </a:r>
            <a:r>
              <a:rPr lang="en-US" altLang="zh-TW" dirty="0"/>
              <a:t>SPA(Single Page Application)</a:t>
            </a:r>
          </a:p>
          <a:p>
            <a:pPr lvl="2"/>
            <a:r>
              <a:rPr lang="en-US" altLang="zh-TW" dirty="0">
                <a:solidFill>
                  <a:srgbClr val="FFFF00"/>
                </a:solidFill>
              </a:rPr>
              <a:t>React</a:t>
            </a:r>
          </a:p>
          <a:p>
            <a:pPr lvl="2"/>
            <a:r>
              <a:rPr lang="en-US" altLang="zh-TW" dirty="0" err="1">
                <a:solidFill>
                  <a:srgbClr val="FFFF00"/>
                </a:solidFill>
              </a:rPr>
              <a:t>Vue</a:t>
            </a:r>
            <a:endParaRPr lang="en-US" altLang="zh-TW" dirty="0">
              <a:solidFill>
                <a:srgbClr val="FFFF00"/>
              </a:solidFill>
            </a:endParaRPr>
          </a:p>
          <a:p>
            <a:pPr lvl="2"/>
            <a:r>
              <a:rPr lang="en-US" altLang="zh-TW" dirty="0"/>
              <a:t>Angular</a:t>
            </a:r>
          </a:p>
          <a:p>
            <a:pPr lvl="1"/>
            <a:r>
              <a:rPr lang="en-US" altLang="zh-TW" dirty="0"/>
              <a:t>SSR (Server Side Rendering)</a:t>
            </a:r>
          </a:p>
          <a:p>
            <a:pPr lvl="2"/>
            <a:r>
              <a:rPr lang="en-US" altLang="zh-TW" dirty="0"/>
              <a:t>Next.js</a:t>
            </a:r>
          </a:p>
          <a:p>
            <a:pPr lvl="2"/>
            <a:r>
              <a:rPr lang="en-US" altLang="zh-TW" dirty="0"/>
              <a:t>Nuxt.js</a:t>
            </a:r>
          </a:p>
          <a:p>
            <a:pPr lvl="2"/>
            <a:r>
              <a:rPr lang="en-US" altLang="zh-TW" dirty="0"/>
              <a:t>Angular Universal</a:t>
            </a:r>
            <a:endParaRPr lang="zh-TW" altLang="en-US" dirty="0"/>
          </a:p>
        </p:txBody>
      </p:sp>
      <p:sp>
        <p:nvSpPr>
          <p:cNvPr id="4" name="投影片編號版面配置區 3"/>
          <p:cNvSpPr>
            <a:spLocks noGrp="1"/>
          </p:cNvSpPr>
          <p:nvPr>
            <p:ph type="sldNum" sz="quarter" idx="12"/>
          </p:nvPr>
        </p:nvSpPr>
        <p:spPr/>
        <p:txBody>
          <a:bodyPr/>
          <a:lstStyle/>
          <a:p>
            <a:fld id="{EB02E127-2F89-4696-B751-2E4B97A7D04D}" type="slidenum">
              <a:rPr lang="zh-TW" altLang="en-US" smtClean="0"/>
              <a:t>4</a:t>
            </a:fld>
            <a:endParaRPr lang="zh-TW" altLang="en-US" dirty="0"/>
          </a:p>
        </p:txBody>
      </p:sp>
      <p:sp>
        <p:nvSpPr>
          <p:cNvPr id="5" name="文字方塊 4"/>
          <p:cNvSpPr txBox="1"/>
          <p:nvPr/>
        </p:nvSpPr>
        <p:spPr>
          <a:xfrm>
            <a:off x="7027334" y="6488668"/>
            <a:ext cx="5164666" cy="369332"/>
          </a:xfrm>
          <a:prstGeom prst="rect">
            <a:avLst/>
          </a:prstGeom>
          <a:noFill/>
        </p:spPr>
        <p:txBody>
          <a:bodyPr wrap="square" rtlCol="0">
            <a:spAutoFit/>
          </a:bodyPr>
          <a:lstStyle/>
          <a:p>
            <a:r>
              <a:rPr lang="zh-TW" altLang="en-US" dirty="0" smtClean="0"/>
              <a:t>參考資料來源：</a:t>
            </a:r>
            <a:r>
              <a:rPr lang="zh-TW" altLang="en-US" dirty="0" smtClean="0">
                <a:hlinkClick r:id="rId2"/>
              </a:rPr>
              <a:t>什麼是網頁框架</a:t>
            </a:r>
            <a:r>
              <a:rPr lang="en-US" altLang="zh-TW" dirty="0" smtClean="0">
                <a:hlinkClick r:id="rId2"/>
              </a:rPr>
              <a:t>(Web Framework) </a:t>
            </a:r>
            <a:endParaRPr lang="zh-TW" altLang="en-US" dirty="0"/>
          </a:p>
        </p:txBody>
      </p:sp>
    </p:spTree>
    <p:extLst>
      <p:ext uri="{BB962C8B-B14F-4D97-AF65-F5344CB8AC3E}">
        <p14:creationId xmlns:p14="http://schemas.microsoft.com/office/powerpoint/2010/main" val="22568540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Display</a:t>
            </a:r>
            <a:r>
              <a:rPr lang="zh-TW" altLang="en-US" dirty="0" smtClean="0"/>
              <a:t> 顯示設定</a:t>
            </a:r>
            <a:endParaRPr lang="zh-TW" altLang="en-US" dirty="0"/>
          </a:p>
        </p:txBody>
      </p:sp>
      <p:sp>
        <p:nvSpPr>
          <p:cNvPr id="3" name="內容版面配置區 2"/>
          <p:cNvSpPr>
            <a:spLocks noGrp="1"/>
          </p:cNvSpPr>
          <p:nvPr>
            <p:ph idx="1"/>
          </p:nvPr>
        </p:nvSpPr>
        <p:spPr>
          <a:xfrm>
            <a:off x="484104" y="1203466"/>
            <a:ext cx="11202924" cy="5024804"/>
          </a:xfrm>
        </p:spPr>
        <p:txBody>
          <a:bodyPr/>
          <a:lstStyle/>
          <a:p>
            <a:r>
              <a:rPr lang="en-US" altLang="zh-TW" dirty="0" smtClean="0"/>
              <a:t>CSS</a:t>
            </a:r>
            <a:r>
              <a:rPr lang="zh-TW" altLang="en-US" dirty="0" smtClean="0"/>
              <a:t>設計當中，相當重要的屬性</a:t>
            </a:r>
            <a:endParaRPr lang="en-US" altLang="zh-TW" dirty="0" smtClean="0"/>
          </a:p>
          <a:p>
            <a:r>
              <a:rPr lang="zh-TW" altLang="en-US" dirty="0" smtClean="0"/>
              <a:t>每個標籤都有一個 </a:t>
            </a:r>
            <a:r>
              <a:rPr lang="en-US" altLang="zh-TW" dirty="0" smtClean="0"/>
              <a:t>display</a:t>
            </a:r>
            <a:r>
              <a:rPr lang="zh-TW" altLang="en-US" dirty="0" smtClean="0"/>
              <a:t>值，不同的標籤預設值也不同</a:t>
            </a:r>
            <a:endParaRPr lang="en-US" altLang="zh-TW" dirty="0" smtClean="0"/>
          </a:p>
          <a:p>
            <a:r>
              <a:rPr lang="zh-TW" altLang="en-US" dirty="0" smtClean="0"/>
              <a:t>以往都是透過</a:t>
            </a:r>
            <a:r>
              <a:rPr lang="en-US" altLang="zh-TW" dirty="0" smtClean="0"/>
              <a:t>CSS</a:t>
            </a:r>
            <a:r>
              <a:rPr lang="zh-TW" altLang="en-US" dirty="0" smtClean="0"/>
              <a:t>的</a:t>
            </a:r>
            <a:r>
              <a:rPr lang="en-US" altLang="zh-TW" dirty="0" smtClean="0"/>
              <a:t>display</a:t>
            </a:r>
            <a:r>
              <a:rPr lang="zh-TW" altLang="en-US" dirty="0" smtClean="0"/>
              <a:t>標籤，來設定屬性值，但是在</a:t>
            </a:r>
            <a:r>
              <a:rPr lang="en-US" altLang="zh-TW" dirty="0" smtClean="0"/>
              <a:t>BS4</a:t>
            </a:r>
            <a:r>
              <a:rPr lang="zh-TW" altLang="en-US" dirty="0" smtClean="0"/>
              <a:t>當中，已將這些屬性變更為通用類別，可直接在</a:t>
            </a:r>
            <a:r>
              <a:rPr lang="en-US" altLang="zh-TW" dirty="0" smtClean="0"/>
              <a:t>HTML</a:t>
            </a:r>
            <a:r>
              <a:rPr lang="zh-TW" altLang="en-US" dirty="0" smtClean="0"/>
              <a:t>當中使用</a:t>
            </a:r>
            <a:endParaRPr lang="zh-TW" altLang="en-US" dirty="0"/>
          </a:p>
        </p:txBody>
      </p:sp>
      <p:sp>
        <p:nvSpPr>
          <p:cNvPr id="4" name="投影片編號版面配置區 3"/>
          <p:cNvSpPr>
            <a:spLocks noGrp="1"/>
          </p:cNvSpPr>
          <p:nvPr>
            <p:ph type="sldNum" sz="quarter" idx="12"/>
          </p:nvPr>
        </p:nvSpPr>
        <p:spPr/>
        <p:txBody>
          <a:bodyPr/>
          <a:lstStyle/>
          <a:p>
            <a:fld id="{EB02E127-2F89-4696-B751-2E4B97A7D04D}" type="slidenum">
              <a:rPr lang="zh-TW" altLang="en-US" smtClean="0"/>
              <a:t>40</a:t>
            </a:fld>
            <a:endParaRPr lang="zh-TW" altLang="en-US" dirty="0"/>
          </a:p>
        </p:txBody>
      </p:sp>
      <p:sp>
        <p:nvSpPr>
          <p:cNvPr id="5" name="文字方塊 4"/>
          <p:cNvSpPr txBox="1"/>
          <p:nvPr/>
        </p:nvSpPr>
        <p:spPr>
          <a:xfrm>
            <a:off x="4460047" y="1203466"/>
            <a:ext cx="1428596" cy="369332"/>
          </a:xfrm>
          <a:prstGeom prst="rect">
            <a:avLst/>
          </a:prstGeom>
          <a:solidFill>
            <a:schemeClr val="bg1">
              <a:lumMod val="50000"/>
            </a:schemeClr>
          </a:solidFill>
          <a:ln>
            <a:noFill/>
          </a:ln>
        </p:spPr>
        <p:style>
          <a:lnRef idx="3">
            <a:schemeClr val="lt1"/>
          </a:lnRef>
          <a:fillRef idx="1">
            <a:schemeClr val="accent2"/>
          </a:fillRef>
          <a:effectRef idx="1">
            <a:schemeClr val="accent2"/>
          </a:effectRef>
          <a:fontRef idx="minor">
            <a:schemeClr val="lt1"/>
          </a:fontRef>
        </p:style>
        <p:txBody>
          <a:bodyPr wrap="none" rtlCol="0">
            <a:spAutoFit/>
          </a:bodyPr>
          <a:lstStyle/>
          <a:p>
            <a:r>
              <a:rPr lang="en-US" altLang="zh-TW" dirty="0" smtClean="0">
                <a:solidFill>
                  <a:srgbClr val="FFC000"/>
                </a:solidFill>
              </a:rPr>
              <a:t>.d-</a:t>
            </a:r>
            <a:r>
              <a:rPr lang="zh-TW" altLang="en-US" dirty="0" smtClean="0">
                <a:solidFill>
                  <a:srgbClr val="FFC000"/>
                </a:solidFill>
              </a:rPr>
              <a:t>斷點</a:t>
            </a:r>
            <a:r>
              <a:rPr lang="en-US" altLang="zh-TW" dirty="0" smtClean="0">
                <a:solidFill>
                  <a:srgbClr val="FFC000"/>
                </a:solidFill>
              </a:rPr>
              <a:t>-</a:t>
            </a:r>
            <a:r>
              <a:rPr lang="zh-TW" altLang="en-US" dirty="0" smtClean="0">
                <a:solidFill>
                  <a:srgbClr val="FFC000"/>
                </a:solidFill>
              </a:rPr>
              <a:t>屬性</a:t>
            </a:r>
            <a:endParaRPr lang="zh-TW" altLang="en-US" dirty="0">
              <a:solidFill>
                <a:srgbClr val="FFC000"/>
              </a:solidFill>
            </a:endParaRPr>
          </a:p>
        </p:txBody>
      </p:sp>
      <p:sp>
        <p:nvSpPr>
          <p:cNvPr id="6" name="文字方塊 5"/>
          <p:cNvSpPr txBox="1"/>
          <p:nvPr/>
        </p:nvSpPr>
        <p:spPr>
          <a:xfrm>
            <a:off x="9007070" y="2937165"/>
            <a:ext cx="2531788" cy="1754326"/>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zh-TW" altLang="en-US" b="1" dirty="0" smtClean="0"/>
              <a:t>斷點的寬度</a:t>
            </a:r>
            <a:endParaRPr lang="en-US" altLang="zh-TW" b="1" dirty="0" smtClean="0"/>
          </a:p>
          <a:p>
            <a:pPr marL="360363" indent="-179388">
              <a:buFont typeface="Arial" panose="020B0604020202020204" pitchFamily="34" charset="0"/>
              <a:buChar char="•"/>
            </a:pPr>
            <a:r>
              <a:rPr lang="en-US" altLang="zh-TW" b="1" dirty="0" smtClean="0"/>
              <a:t>none</a:t>
            </a:r>
            <a:r>
              <a:rPr lang="zh-TW" altLang="en-US" b="1" dirty="0" smtClean="0"/>
              <a:t>：寬度 </a:t>
            </a:r>
            <a:r>
              <a:rPr lang="en-US" altLang="zh-TW" b="1" dirty="0" smtClean="0"/>
              <a:t>&lt; 576px</a:t>
            </a:r>
          </a:p>
          <a:p>
            <a:pPr marL="360363" indent="-179388">
              <a:buFont typeface="Arial" panose="020B0604020202020204" pitchFamily="34" charset="0"/>
              <a:buChar char="•"/>
            </a:pPr>
            <a:r>
              <a:rPr lang="en-US" altLang="zh-TW" b="1" dirty="0" err="1" smtClean="0"/>
              <a:t>sm</a:t>
            </a:r>
            <a:r>
              <a:rPr lang="zh-TW" altLang="en-US" b="1" dirty="0" smtClean="0"/>
              <a:t>：</a:t>
            </a:r>
            <a:r>
              <a:rPr lang="en-US" altLang="zh-TW" b="1" dirty="0" smtClean="0"/>
              <a:t>≥576px</a:t>
            </a:r>
          </a:p>
          <a:p>
            <a:pPr marL="360363" indent="-179388">
              <a:buFont typeface="Arial" panose="020B0604020202020204" pitchFamily="34" charset="0"/>
              <a:buChar char="•"/>
            </a:pPr>
            <a:r>
              <a:rPr lang="en-US" altLang="zh-TW" b="1" dirty="0" smtClean="0"/>
              <a:t>md :  ≥768px</a:t>
            </a:r>
          </a:p>
          <a:p>
            <a:pPr marL="360363" indent="-179388">
              <a:buFont typeface="Arial" panose="020B0604020202020204" pitchFamily="34" charset="0"/>
              <a:buChar char="•"/>
            </a:pPr>
            <a:r>
              <a:rPr lang="en-US" altLang="zh-TW" b="1" dirty="0" err="1" smtClean="0"/>
              <a:t>lg</a:t>
            </a:r>
            <a:r>
              <a:rPr lang="zh-TW" altLang="en-US" b="1" dirty="0" smtClean="0"/>
              <a:t>：</a:t>
            </a:r>
            <a:r>
              <a:rPr lang="en-US" altLang="zh-TW" b="1" dirty="0" smtClean="0"/>
              <a:t>≥992px</a:t>
            </a:r>
          </a:p>
          <a:p>
            <a:pPr marL="360363" indent="-179388">
              <a:buFont typeface="Arial" panose="020B0604020202020204" pitchFamily="34" charset="0"/>
              <a:buChar char="•"/>
            </a:pPr>
            <a:r>
              <a:rPr lang="en-US" altLang="zh-TW" b="1" dirty="0" smtClean="0"/>
              <a:t>xl</a:t>
            </a:r>
            <a:r>
              <a:rPr lang="zh-TW" altLang="en-US" b="1" dirty="0" smtClean="0"/>
              <a:t>：</a:t>
            </a:r>
            <a:r>
              <a:rPr lang="en-US" altLang="zh-TW" b="1" dirty="0" smtClean="0"/>
              <a:t>≥1200px</a:t>
            </a:r>
            <a:endParaRPr lang="en-US" altLang="zh-TW" b="1" dirty="0"/>
          </a:p>
        </p:txBody>
      </p:sp>
      <p:graphicFrame>
        <p:nvGraphicFramePr>
          <p:cNvPr id="8" name="表格 7"/>
          <p:cNvGraphicFramePr>
            <a:graphicFrameLocks noGrp="1"/>
          </p:cNvGraphicFramePr>
          <p:nvPr>
            <p:extLst/>
          </p:nvPr>
        </p:nvGraphicFramePr>
        <p:xfrm>
          <a:off x="868785" y="2813796"/>
          <a:ext cx="7335932" cy="3840480"/>
        </p:xfrm>
        <a:graphic>
          <a:graphicData uri="http://schemas.openxmlformats.org/drawingml/2006/table">
            <a:tbl>
              <a:tblPr firstRow="1" bandRow="1">
                <a:tableStyleId>{5C22544A-7EE6-4342-B048-85BDC9FD1C3A}</a:tableStyleId>
              </a:tblPr>
              <a:tblGrid>
                <a:gridCol w="1662376">
                  <a:extLst>
                    <a:ext uri="{9D8B030D-6E8A-4147-A177-3AD203B41FA5}">
                      <a16:colId xmlns:a16="http://schemas.microsoft.com/office/drawing/2014/main" val="2950712512"/>
                    </a:ext>
                  </a:extLst>
                </a:gridCol>
                <a:gridCol w="5673556">
                  <a:extLst>
                    <a:ext uri="{9D8B030D-6E8A-4147-A177-3AD203B41FA5}">
                      <a16:colId xmlns:a16="http://schemas.microsoft.com/office/drawing/2014/main" val="2190988647"/>
                    </a:ext>
                  </a:extLst>
                </a:gridCol>
              </a:tblGrid>
              <a:tr h="335654">
                <a:tc>
                  <a:txBody>
                    <a:bodyPr/>
                    <a:lstStyle/>
                    <a:p>
                      <a:r>
                        <a:rPr lang="zh-TW" altLang="en-US" dirty="0" smtClean="0"/>
                        <a:t>屬性</a:t>
                      </a:r>
                      <a:endParaRPr lang="zh-TW" altLang="en-US" dirty="0"/>
                    </a:p>
                  </a:txBody>
                  <a:tcPr/>
                </a:tc>
                <a:tc>
                  <a:txBody>
                    <a:bodyPr/>
                    <a:lstStyle/>
                    <a:p>
                      <a:r>
                        <a:rPr lang="zh-TW" altLang="en-US" dirty="0" smtClean="0"/>
                        <a:t>說明</a:t>
                      </a:r>
                      <a:endParaRPr lang="zh-TW" altLang="en-US" dirty="0"/>
                    </a:p>
                  </a:txBody>
                  <a:tcPr/>
                </a:tc>
                <a:extLst>
                  <a:ext uri="{0D108BD9-81ED-4DB2-BD59-A6C34878D82A}">
                    <a16:rowId xmlns:a16="http://schemas.microsoft.com/office/drawing/2014/main" val="2904679640"/>
                  </a:ext>
                </a:extLst>
              </a:tr>
              <a:tr h="335654">
                <a:tc>
                  <a:txBody>
                    <a:bodyPr/>
                    <a:lstStyle/>
                    <a:p>
                      <a:r>
                        <a:rPr lang="en-US" altLang="zh-TW" dirty="0" smtClean="0"/>
                        <a:t>none</a:t>
                      </a:r>
                      <a:endParaRPr lang="zh-TW" altLang="en-US" dirty="0"/>
                    </a:p>
                  </a:txBody>
                  <a:tcPr/>
                </a:tc>
                <a:tc>
                  <a:txBody>
                    <a:bodyPr/>
                    <a:lstStyle/>
                    <a:p>
                      <a:r>
                        <a:rPr lang="zh-TW" altLang="en-US" dirty="0" smtClean="0"/>
                        <a:t>不顯示，且不會保留內容在原本的空間</a:t>
                      </a:r>
                      <a:endParaRPr lang="zh-TW" altLang="en-US" dirty="0"/>
                    </a:p>
                  </a:txBody>
                  <a:tcPr/>
                </a:tc>
                <a:extLst>
                  <a:ext uri="{0D108BD9-81ED-4DB2-BD59-A6C34878D82A}">
                    <a16:rowId xmlns:a16="http://schemas.microsoft.com/office/drawing/2014/main" val="3052324600"/>
                  </a:ext>
                </a:extLst>
              </a:tr>
              <a:tr h="335654">
                <a:tc>
                  <a:txBody>
                    <a:bodyPr/>
                    <a:lstStyle/>
                    <a:p>
                      <a:r>
                        <a:rPr lang="en-US" altLang="zh-TW" dirty="0" smtClean="0"/>
                        <a:t>block</a:t>
                      </a:r>
                      <a:endParaRPr lang="zh-TW" altLang="en-US" dirty="0"/>
                    </a:p>
                  </a:txBody>
                  <a:tcPr/>
                </a:tc>
                <a:tc>
                  <a:txBody>
                    <a:bodyPr/>
                    <a:lstStyle/>
                    <a:p>
                      <a:r>
                        <a:rPr lang="zh-TW" altLang="en-US" dirty="0" smtClean="0"/>
                        <a:t>區塊元素，每個區塊都是新的一行</a:t>
                      </a:r>
                      <a:endParaRPr lang="zh-TW" altLang="en-US" dirty="0"/>
                    </a:p>
                  </a:txBody>
                  <a:tcPr/>
                </a:tc>
                <a:extLst>
                  <a:ext uri="{0D108BD9-81ED-4DB2-BD59-A6C34878D82A}">
                    <a16:rowId xmlns:a16="http://schemas.microsoft.com/office/drawing/2014/main" val="2675281481"/>
                  </a:ext>
                </a:extLst>
              </a:tr>
              <a:tr h="335654">
                <a:tc>
                  <a:txBody>
                    <a:bodyPr/>
                    <a:lstStyle/>
                    <a:p>
                      <a:r>
                        <a:rPr lang="en-US" altLang="zh-TW" dirty="0" smtClean="0"/>
                        <a:t>inline</a:t>
                      </a:r>
                      <a:endParaRPr lang="zh-TW" altLang="en-US" dirty="0"/>
                    </a:p>
                  </a:txBody>
                  <a:tcPr/>
                </a:tc>
                <a:tc>
                  <a:txBody>
                    <a:bodyPr/>
                    <a:lstStyle/>
                    <a:p>
                      <a:r>
                        <a:rPr lang="zh-TW" altLang="en-US" dirty="0" smtClean="0"/>
                        <a:t>行內元素</a:t>
                      </a:r>
                      <a:r>
                        <a:rPr lang="en-US" altLang="zh-TW" dirty="0" smtClean="0"/>
                        <a:t>(</a:t>
                      </a:r>
                      <a:r>
                        <a:rPr lang="zh-TW" altLang="en-US" dirty="0" smtClean="0"/>
                        <a:t>不換行，並且以並排的方式排列</a:t>
                      </a:r>
                      <a:r>
                        <a:rPr lang="en-US" altLang="zh-TW" dirty="0" smtClean="0"/>
                        <a:t>)</a:t>
                      </a:r>
                      <a:endParaRPr lang="zh-TW" altLang="en-US" dirty="0"/>
                    </a:p>
                  </a:txBody>
                  <a:tcPr/>
                </a:tc>
                <a:extLst>
                  <a:ext uri="{0D108BD9-81ED-4DB2-BD59-A6C34878D82A}">
                    <a16:rowId xmlns:a16="http://schemas.microsoft.com/office/drawing/2014/main" val="3366756985"/>
                  </a:ext>
                </a:extLst>
              </a:tr>
              <a:tr h="335654">
                <a:tc>
                  <a:txBody>
                    <a:bodyPr/>
                    <a:lstStyle/>
                    <a:p>
                      <a:r>
                        <a:rPr lang="en-US" altLang="zh-TW" dirty="0" smtClean="0"/>
                        <a:t>inline-block</a:t>
                      </a:r>
                      <a:endParaRPr lang="zh-TW" altLang="en-US"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zh-TW" altLang="en-US" dirty="0" smtClean="0"/>
                        <a:t>同時具有</a:t>
                      </a:r>
                      <a:r>
                        <a:rPr lang="en-US" altLang="zh-TW" dirty="0" smtClean="0"/>
                        <a:t>inline and block</a:t>
                      </a:r>
                      <a:r>
                        <a:rPr lang="zh-TW" altLang="en-US" dirty="0" smtClean="0"/>
                        <a:t>的特性</a:t>
                      </a:r>
                      <a:endParaRPr lang="en-US" altLang="zh-TW" dirty="0" smtClean="0"/>
                    </a:p>
                  </a:txBody>
                  <a:tcPr/>
                </a:tc>
                <a:extLst>
                  <a:ext uri="{0D108BD9-81ED-4DB2-BD59-A6C34878D82A}">
                    <a16:rowId xmlns:a16="http://schemas.microsoft.com/office/drawing/2014/main" val="271559530"/>
                  </a:ext>
                </a:extLst>
              </a:tr>
              <a:tr h="587395">
                <a:tc>
                  <a:txBody>
                    <a:bodyPr/>
                    <a:lstStyle/>
                    <a:p>
                      <a:r>
                        <a:rPr lang="en-US" altLang="zh-TW" dirty="0" smtClean="0"/>
                        <a:t>table</a:t>
                      </a:r>
                      <a:endParaRPr lang="zh-TW" altLang="en-US"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zh-TW" altLang="en-US" dirty="0" smtClean="0"/>
                        <a:t>以表格的概念顯示</a:t>
                      </a:r>
                      <a:endParaRPr lang="en-US" altLang="zh-TW" dirty="0" smtClean="0"/>
                    </a:p>
                    <a:p>
                      <a:endParaRPr lang="zh-TW" altLang="en-US" dirty="0"/>
                    </a:p>
                  </a:txBody>
                  <a:tcPr/>
                </a:tc>
                <a:extLst>
                  <a:ext uri="{0D108BD9-81ED-4DB2-BD59-A6C34878D82A}">
                    <a16:rowId xmlns:a16="http://schemas.microsoft.com/office/drawing/2014/main" val="2458116942"/>
                  </a:ext>
                </a:extLst>
              </a:tr>
              <a:tr h="335654">
                <a:tc>
                  <a:txBody>
                    <a:bodyPr/>
                    <a:lstStyle/>
                    <a:p>
                      <a:r>
                        <a:rPr lang="en-US" altLang="zh-TW" dirty="0" smtClean="0"/>
                        <a:t>table-cell</a:t>
                      </a:r>
                      <a:endParaRPr lang="zh-TW" altLang="en-US"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zh-TW" altLang="en-US" dirty="0" smtClean="0"/>
                        <a:t>以表格的儲存格顯示</a:t>
                      </a:r>
                      <a:r>
                        <a:rPr lang="en-US" altLang="zh-TW" dirty="0" smtClean="0"/>
                        <a:t>(</a:t>
                      </a:r>
                      <a:r>
                        <a:rPr lang="zh-TW" altLang="en-US" dirty="0" smtClean="0"/>
                        <a:t>類似 </a:t>
                      </a:r>
                      <a:r>
                        <a:rPr lang="en-US" altLang="zh-TW" dirty="0" smtClean="0"/>
                        <a:t>&lt;</a:t>
                      </a:r>
                      <a:r>
                        <a:rPr lang="en-US" altLang="zh-TW" dirty="0" err="1" smtClean="0"/>
                        <a:t>th</a:t>
                      </a:r>
                      <a:r>
                        <a:rPr lang="en-US" altLang="zh-TW" dirty="0" smtClean="0"/>
                        <a:t>&gt; &lt;td&gt;)</a:t>
                      </a:r>
                    </a:p>
                  </a:txBody>
                  <a:tcPr/>
                </a:tc>
                <a:extLst>
                  <a:ext uri="{0D108BD9-81ED-4DB2-BD59-A6C34878D82A}">
                    <a16:rowId xmlns:a16="http://schemas.microsoft.com/office/drawing/2014/main" val="1983339562"/>
                  </a:ext>
                </a:extLst>
              </a:tr>
              <a:tr h="587395">
                <a:tc>
                  <a:txBody>
                    <a:bodyPr/>
                    <a:lstStyle/>
                    <a:p>
                      <a:r>
                        <a:rPr lang="en-US" altLang="zh-TW" dirty="0" smtClean="0"/>
                        <a:t>flex</a:t>
                      </a:r>
                      <a:endParaRPr lang="zh-TW" altLang="en-US" dirty="0"/>
                    </a:p>
                  </a:txBody>
                  <a:tcPr/>
                </a:tc>
                <a:tc>
                  <a:txBody>
                    <a:bodyPr/>
                    <a:lstStyle/>
                    <a:p>
                      <a:r>
                        <a:rPr lang="zh-TW" altLang="en-US" dirty="0" smtClean="0"/>
                        <a:t>跟</a:t>
                      </a:r>
                      <a:r>
                        <a:rPr lang="en-US" altLang="zh-TW" dirty="0" smtClean="0"/>
                        <a:t>block</a:t>
                      </a:r>
                      <a:r>
                        <a:rPr lang="zh-TW" altLang="en-US" dirty="0" smtClean="0"/>
                        <a:t>類似，會強迫換行，但具備更多彈性版面的設定</a:t>
                      </a:r>
                      <a:endParaRPr lang="zh-TW" altLang="en-US" dirty="0"/>
                    </a:p>
                  </a:txBody>
                  <a:tcPr/>
                </a:tc>
                <a:extLst>
                  <a:ext uri="{0D108BD9-81ED-4DB2-BD59-A6C34878D82A}">
                    <a16:rowId xmlns:a16="http://schemas.microsoft.com/office/drawing/2014/main" val="1439712132"/>
                  </a:ext>
                </a:extLst>
              </a:tr>
              <a:tr h="335654">
                <a:tc>
                  <a:txBody>
                    <a:bodyPr/>
                    <a:lstStyle/>
                    <a:p>
                      <a:r>
                        <a:rPr lang="en-US" altLang="zh-TW" dirty="0" smtClean="0"/>
                        <a:t>Inline-flex</a:t>
                      </a:r>
                      <a:endParaRPr lang="zh-TW" altLang="en-US" dirty="0"/>
                    </a:p>
                  </a:txBody>
                  <a:tcPr/>
                </a:tc>
                <a:tc>
                  <a:txBody>
                    <a:bodyPr/>
                    <a:lstStyle/>
                    <a:p>
                      <a:r>
                        <a:rPr lang="zh-TW" altLang="en-US" dirty="0" smtClean="0"/>
                        <a:t>與</a:t>
                      </a:r>
                      <a:r>
                        <a:rPr lang="en-US" altLang="zh-TW" dirty="0" smtClean="0"/>
                        <a:t>inline-block</a:t>
                      </a:r>
                      <a:r>
                        <a:rPr lang="zh-TW" altLang="en-US" dirty="0" smtClean="0"/>
                        <a:t>類似。</a:t>
                      </a:r>
                      <a:endParaRPr lang="zh-TW" altLang="en-US" dirty="0"/>
                    </a:p>
                  </a:txBody>
                  <a:tcPr/>
                </a:tc>
                <a:extLst>
                  <a:ext uri="{0D108BD9-81ED-4DB2-BD59-A6C34878D82A}">
                    <a16:rowId xmlns:a16="http://schemas.microsoft.com/office/drawing/2014/main" val="3773754486"/>
                  </a:ext>
                </a:extLst>
              </a:tr>
            </a:tbl>
          </a:graphicData>
        </a:graphic>
      </p:graphicFrame>
    </p:spTree>
    <p:extLst>
      <p:ext uri="{BB962C8B-B14F-4D97-AF65-F5344CB8AC3E}">
        <p14:creationId xmlns:p14="http://schemas.microsoft.com/office/powerpoint/2010/main" val="144621277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Display</a:t>
            </a:r>
            <a:r>
              <a:rPr lang="zh-TW" altLang="en-US" dirty="0"/>
              <a:t> 顯示設定</a:t>
            </a:r>
          </a:p>
        </p:txBody>
      </p:sp>
      <p:sp>
        <p:nvSpPr>
          <p:cNvPr id="3" name="內容版面配置區 2"/>
          <p:cNvSpPr>
            <a:spLocks noGrp="1"/>
          </p:cNvSpPr>
          <p:nvPr>
            <p:ph idx="1"/>
          </p:nvPr>
        </p:nvSpPr>
        <p:spPr/>
        <p:txBody>
          <a:bodyPr/>
          <a:lstStyle/>
          <a:p>
            <a:r>
              <a:rPr lang="zh-TW" altLang="en-US" dirty="0" smtClean="0"/>
              <a:t>在設計網頁時，為了讓不同載具能有良好的顯示，因此必須設定在不同尺寸下，某些元素必須被隱藏或顯示</a:t>
            </a:r>
            <a:endParaRPr lang="zh-TW" altLang="en-US" dirty="0"/>
          </a:p>
        </p:txBody>
      </p:sp>
      <p:sp>
        <p:nvSpPr>
          <p:cNvPr id="4" name="投影片編號版面配置區 3"/>
          <p:cNvSpPr>
            <a:spLocks noGrp="1"/>
          </p:cNvSpPr>
          <p:nvPr>
            <p:ph type="sldNum" sz="quarter" idx="12"/>
          </p:nvPr>
        </p:nvSpPr>
        <p:spPr/>
        <p:txBody>
          <a:bodyPr/>
          <a:lstStyle/>
          <a:p>
            <a:fld id="{EB02E127-2F89-4696-B751-2E4B97A7D04D}" type="slidenum">
              <a:rPr lang="zh-TW" altLang="en-US" smtClean="0"/>
              <a:t>41</a:t>
            </a:fld>
            <a:endParaRPr lang="zh-TW" altLang="en-US" dirty="0"/>
          </a:p>
        </p:txBody>
      </p:sp>
      <p:graphicFrame>
        <p:nvGraphicFramePr>
          <p:cNvPr id="5" name="表格 4"/>
          <p:cNvGraphicFramePr>
            <a:graphicFrameLocks noGrp="1"/>
          </p:cNvGraphicFramePr>
          <p:nvPr>
            <p:extLst>
              <p:ext uri="{D42A27DB-BD31-4B8C-83A1-F6EECF244321}">
                <p14:modId xmlns:p14="http://schemas.microsoft.com/office/powerpoint/2010/main" val="1546341095"/>
              </p:ext>
            </p:extLst>
          </p:nvPr>
        </p:nvGraphicFramePr>
        <p:xfrm>
          <a:off x="771330" y="2324553"/>
          <a:ext cx="4814595" cy="3056275"/>
        </p:xfrm>
        <a:graphic>
          <a:graphicData uri="http://schemas.openxmlformats.org/drawingml/2006/table">
            <a:tbl>
              <a:tblPr firstRow="1" bandRow="1">
                <a:tableStyleId>{5C22544A-7EE6-4342-B048-85BDC9FD1C3A}</a:tableStyleId>
              </a:tblPr>
              <a:tblGrid>
                <a:gridCol w="2378294">
                  <a:extLst>
                    <a:ext uri="{9D8B030D-6E8A-4147-A177-3AD203B41FA5}">
                      <a16:colId xmlns:a16="http://schemas.microsoft.com/office/drawing/2014/main" val="2950712512"/>
                    </a:ext>
                  </a:extLst>
                </a:gridCol>
                <a:gridCol w="2436301">
                  <a:extLst>
                    <a:ext uri="{9D8B030D-6E8A-4147-A177-3AD203B41FA5}">
                      <a16:colId xmlns:a16="http://schemas.microsoft.com/office/drawing/2014/main" val="2190988647"/>
                    </a:ext>
                  </a:extLst>
                </a:gridCol>
              </a:tblGrid>
              <a:tr h="335654">
                <a:tc>
                  <a:txBody>
                    <a:bodyPr/>
                    <a:lstStyle/>
                    <a:p>
                      <a:pPr algn="ctr"/>
                      <a:r>
                        <a:rPr lang="zh-TW" altLang="en-US" b="1" dirty="0" smtClean="0"/>
                        <a:t>類別名稱</a:t>
                      </a:r>
                      <a:endParaRPr lang="zh-TW" altLang="en-US" b="1" dirty="0"/>
                    </a:p>
                  </a:txBody>
                  <a:tcPr/>
                </a:tc>
                <a:tc>
                  <a:txBody>
                    <a:bodyPr/>
                    <a:lstStyle/>
                    <a:p>
                      <a:pPr algn="ctr"/>
                      <a:r>
                        <a:rPr lang="zh-TW" altLang="en-US" b="1" dirty="0" smtClean="0"/>
                        <a:t>說明</a:t>
                      </a:r>
                      <a:endParaRPr lang="zh-TW" altLang="en-US" b="1" dirty="0"/>
                    </a:p>
                  </a:txBody>
                  <a:tcPr/>
                </a:tc>
                <a:extLst>
                  <a:ext uri="{0D108BD9-81ED-4DB2-BD59-A6C34878D82A}">
                    <a16:rowId xmlns:a16="http://schemas.microsoft.com/office/drawing/2014/main" val="2904679640"/>
                  </a:ext>
                </a:extLst>
              </a:tr>
              <a:tr h="335654">
                <a:tc>
                  <a:txBody>
                    <a:bodyPr/>
                    <a:lstStyle/>
                    <a:p>
                      <a:r>
                        <a:rPr lang="en-US" altLang="zh-TW" sz="1600" dirty="0" smtClean="0"/>
                        <a:t>.d-none</a:t>
                      </a:r>
                      <a:endParaRPr lang="zh-TW" altLang="en-US" sz="1600" dirty="0"/>
                    </a:p>
                  </a:txBody>
                  <a:tcPr/>
                </a:tc>
                <a:tc>
                  <a:txBody>
                    <a:bodyPr/>
                    <a:lstStyle/>
                    <a:p>
                      <a:r>
                        <a:rPr lang="zh-TW" altLang="en-US" dirty="0" smtClean="0"/>
                        <a:t>所有螢幕皆</a:t>
                      </a:r>
                      <a:r>
                        <a:rPr lang="zh-TW" altLang="en-US" dirty="0" smtClean="0">
                          <a:solidFill>
                            <a:srgbClr val="0070C0"/>
                          </a:solidFill>
                        </a:rPr>
                        <a:t>隱藏</a:t>
                      </a:r>
                      <a:endParaRPr lang="zh-TW" altLang="en-US" dirty="0">
                        <a:solidFill>
                          <a:srgbClr val="0070C0"/>
                        </a:solidFill>
                      </a:endParaRPr>
                    </a:p>
                  </a:txBody>
                  <a:tcPr/>
                </a:tc>
                <a:extLst>
                  <a:ext uri="{0D108BD9-81ED-4DB2-BD59-A6C34878D82A}">
                    <a16:rowId xmlns:a16="http://schemas.microsoft.com/office/drawing/2014/main" val="3052324600"/>
                  </a:ext>
                </a:extLst>
              </a:tr>
              <a:tr h="335654">
                <a:tc>
                  <a:txBody>
                    <a:bodyPr/>
                    <a:lstStyle/>
                    <a:p>
                      <a:r>
                        <a:rPr lang="en-US" altLang="zh-TW" sz="1600" dirty="0" smtClean="0"/>
                        <a:t>.d-none</a:t>
                      </a:r>
                      <a:r>
                        <a:rPr lang="en-US" altLang="zh-TW" sz="1600" baseline="0" dirty="0" smtClean="0"/>
                        <a:t> .d-</a:t>
                      </a:r>
                      <a:r>
                        <a:rPr lang="en-US" altLang="zh-TW" sz="1600" baseline="0" dirty="0" err="1" smtClean="0"/>
                        <a:t>sm</a:t>
                      </a:r>
                      <a:r>
                        <a:rPr lang="en-US" altLang="zh-TW" sz="1600" baseline="0" dirty="0" smtClean="0"/>
                        <a:t>-block</a:t>
                      </a:r>
                      <a:endParaRPr lang="zh-TW" altLang="en-US" sz="1600" dirty="0"/>
                    </a:p>
                  </a:txBody>
                  <a:tcPr/>
                </a:tc>
                <a:tc>
                  <a:txBody>
                    <a:bodyPr/>
                    <a:lstStyle/>
                    <a:p>
                      <a:r>
                        <a:rPr lang="zh-TW" altLang="en-US" dirty="0" smtClean="0"/>
                        <a:t>只在</a:t>
                      </a:r>
                      <a:r>
                        <a:rPr lang="en-US" altLang="zh-TW" dirty="0" err="1" smtClean="0">
                          <a:solidFill>
                            <a:srgbClr val="FF0000"/>
                          </a:solidFill>
                        </a:rPr>
                        <a:t>xs</a:t>
                      </a:r>
                      <a:r>
                        <a:rPr lang="zh-TW" altLang="en-US" dirty="0" smtClean="0"/>
                        <a:t>的螢幕下</a:t>
                      </a:r>
                      <a:r>
                        <a:rPr lang="zh-TW" altLang="en-US" dirty="0" smtClean="0">
                          <a:solidFill>
                            <a:srgbClr val="0070C0"/>
                          </a:solidFill>
                        </a:rPr>
                        <a:t>隱藏 </a:t>
                      </a:r>
                      <a:r>
                        <a:rPr lang="en-US" altLang="zh-TW" dirty="0" smtClean="0">
                          <a:solidFill>
                            <a:srgbClr val="0070C0"/>
                          </a:solidFill>
                        </a:rPr>
                        <a:t>(</a:t>
                      </a:r>
                      <a:r>
                        <a:rPr lang="zh-TW" altLang="en-US" dirty="0" smtClean="0">
                          <a:solidFill>
                            <a:srgbClr val="0070C0"/>
                          </a:solidFill>
                        </a:rPr>
                        <a:t>小於</a:t>
                      </a:r>
                      <a:r>
                        <a:rPr lang="en-US" altLang="zh-TW" dirty="0" smtClean="0">
                          <a:solidFill>
                            <a:srgbClr val="0070C0"/>
                          </a:solidFill>
                        </a:rPr>
                        <a:t>576px)</a:t>
                      </a:r>
                      <a:endParaRPr lang="zh-TW" altLang="en-US" dirty="0">
                        <a:solidFill>
                          <a:srgbClr val="0070C0"/>
                        </a:solidFill>
                      </a:endParaRPr>
                    </a:p>
                  </a:txBody>
                  <a:tcPr/>
                </a:tc>
                <a:extLst>
                  <a:ext uri="{0D108BD9-81ED-4DB2-BD59-A6C34878D82A}">
                    <a16:rowId xmlns:a16="http://schemas.microsoft.com/office/drawing/2014/main" val="2675281481"/>
                  </a:ext>
                </a:extLst>
              </a:tr>
              <a:tr h="335654">
                <a:tc>
                  <a:txBody>
                    <a:bodyPr/>
                    <a:lstStyle/>
                    <a:p>
                      <a:r>
                        <a:rPr lang="en-US" altLang="zh-TW" sz="1600" dirty="0" smtClean="0"/>
                        <a:t>.d-</a:t>
                      </a:r>
                      <a:r>
                        <a:rPr lang="en-US" altLang="zh-TW" sz="1600" dirty="0" err="1" smtClean="0"/>
                        <a:t>sm</a:t>
                      </a:r>
                      <a:r>
                        <a:rPr lang="en-US" altLang="zh-TW" sz="1600" dirty="0" smtClean="0"/>
                        <a:t>-none .d-md-block</a:t>
                      </a:r>
                      <a:endParaRPr lang="zh-TW" altLang="en-US" sz="1600" dirty="0"/>
                    </a:p>
                  </a:txBody>
                  <a:tcPr/>
                </a:tc>
                <a:tc>
                  <a:txBody>
                    <a:bodyPr/>
                    <a:lstStyle/>
                    <a:p>
                      <a:r>
                        <a:rPr lang="zh-TW" altLang="en-US" dirty="0" smtClean="0"/>
                        <a:t>只在</a:t>
                      </a:r>
                      <a:r>
                        <a:rPr lang="en-US" altLang="zh-TW" dirty="0" err="1" smtClean="0">
                          <a:solidFill>
                            <a:srgbClr val="FF0000"/>
                          </a:solidFill>
                        </a:rPr>
                        <a:t>sm</a:t>
                      </a:r>
                      <a:r>
                        <a:rPr lang="zh-TW" altLang="en-US" dirty="0" smtClean="0"/>
                        <a:t>的螢幕下</a:t>
                      </a:r>
                      <a:r>
                        <a:rPr lang="zh-TW" altLang="en-US" dirty="0" smtClean="0">
                          <a:solidFill>
                            <a:srgbClr val="0070C0"/>
                          </a:solidFill>
                        </a:rPr>
                        <a:t>隱藏</a:t>
                      </a:r>
                      <a:endParaRPr lang="zh-TW" altLang="en-US" dirty="0">
                        <a:solidFill>
                          <a:srgbClr val="0070C0"/>
                        </a:solidFill>
                      </a:endParaRPr>
                    </a:p>
                  </a:txBody>
                  <a:tcPr/>
                </a:tc>
                <a:extLst>
                  <a:ext uri="{0D108BD9-81ED-4DB2-BD59-A6C34878D82A}">
                    <a16:rowId xmlns:a16="http://schemas.microsoft.com/office/drawing/2014/main" val="3366756985"/>
                  </a:ext>
                </a:extLst>
              </a:tr>
              <a:tr h="335654">
                <a:tc>
                  <a:txBody>
                    <a:bodyPr/>
                    <a:lstStyle/>
                    <a:p>
                      <a:r>
                        <a:rPr lang="en-US" altLang="zh-TW" sz="1600" dirty="0" smtClean="0"/>
                        <a:t>.d-md-none .d-</a:t>
                      </a:r>
                      <a:r>
                        <a:rPr lang="en-US" altLang="zh-TW" sz="1600" dirty="0" err="1" smtClean="0"/>
                        <a:t>lg</a:t>
                      </a:r>
                      <a:r>
                        <a:rPr lang="en-US" altLang="zh-TW" sz="1600" dirty="0" smtClean="0"/>
                        <a:t>-block</a:t>
                      </a:r>
                      <a:endParaRPr lang="zh-TW" altLang="en-US" sz="1600" dirty="0"/>
                    </a:p>
                  </a:txBody>
                  <a:tcPr/>
                </a:tc>
                <a:tc>
                  <a:txBody>
                    <a:bodyPr/>
                    <a:lstStyle/>
                    <a:p>
                      <a:r>
                        <a:rPr lang="zh-TW" altLang="en-US" dirty="0" smtClean="0"/>
                        <a:t>只在</a:t>
                      </a:r>
                      <a:r>
                        <a:rPr lang="en-US" altLang="zh-TW" dirty="0" smtClean="0">
                          <a:solidFill>
                            <a:srgbClr val="FF0000"/>
                          </a:solidFill>
                        </a:rPr>
                        <a:t>md</a:t>
                      </a:r>
                      <a:r>
                        <a:rPr lang="zh-TW" altLang="en-US" dirty="0" smtClean="0"/>
                        <a:t>的螢幕下</a:t>
                      </a:r>
                      <a:r>
                        <a:rPr lang="zh-TW" altLang="en-US" dirty="0" smtClean="0">
                          <a:solidFill>
                            <a:srgbClr val="0070C0"/>
                          </a:solidFill>
                        </a:rPr>
                        <a:t>隱藏</a:t>
                      </a:r>
                      <a:endParaRPr lang="zh-TW" altLang="en-US" dirty="0">
                        <a:solidFill>
                          <a:srgbClr val="0070C0"/>
                        </a:solidFill>
                      </a:endParaRPr>
                    </a:p>
                  </a:txBody>
                  <a:tcPr/>
                </a:tc>
                <a:extLst>
                  <a:ext uri="{0D108BD9-81ED-4DB2-BD59-A6C34878D82A}">
                    <a16:rowId xmlns:a16="http://schemas.microsoft.com/office/drawing/2014/main" val="271559530"/>
                  </a:ext>
                </a:extLst>
              </a:tr>
              <a:tr h="587395">
                <a:tc>
                  <a:txBody>
                    <a:bodyPr/>
                    <a:lstStyle/>
                    <a:p>
                      <a:r>
                        <a:rPr lang="en-US" altLang="zh-TW" sz="1600" dirty="0" smtClean="0"/>
                        <a:t>.d-</a:t>
                      </a:r>
                      <a:r>
                        <a:rPr lang="en-US" altLang="zh-TW" sz="1600" dirty="0" err="1" smtClean="0"/>
                        <a:t>lg</a:t>
                      </a:r>
                      <a:r>
                        <a:rPr lang="en-US" altLang="zh-TW" sz="1600" dirty="0" smtClean="0"/>
                        <a:t>-none .d-xl-block</a:t>
                      </a:r>
                      <a:endParaRPr lang="zh-TW" altLang="en-US" sz="1600" dirty="0"/>
                    </a:p>
                  </a:txBody>
                  <a:tcPr/>
                </a:tc>
                <a:tc>
                  <a:txBody>
                    <a:bodyPr/>
                    <a:lstStyle/>
                    <a:p>
                      <a:r>
                        <a:rPr lang="zh-TW" altLang="en-US" dirty="0" smtClean="0"/>
                        <a:t>只在</a:t>
                      </a:r>
                      <a:r>
                        <a:rPr lang="en-US" altLang="zh-TW" dirty="0" err="1" smtClean="0">
                          <a:solidFill>
                            <a:srgbClr val="FF0000"/>
                          </a:solidFill>
                        </a:rPr>
                        <a:t>lg</a:t>
                      </a:r>
                      <a:r>
                        <a:rPr lang="zh-TW" altLang="en-US" dirty="0" smtClean="0"/>
                        <a:t>的螢幕下</a:t>
                      </a:r>
                      <a:r>
                        <a:rPr lang="zh-TW" altLang="en-US" dirty="0" smtClean="0">
                          <a:solidFill>
                            <a:srgbClr val="0070C0"/>
                          </a:solidFill>
                        </a:rPr>
                        <a:t>隱藏</a:t>
                      </a:r>
                      <a:endParaRPr lang="zh-TW" altLang="en-US" dirty="0">
                        <a:solidFill>
                          <a:srgbClr val="0070C0"/>
                        </a:solidFill>
                      </a:endParaRPr>
                    </a:p>
                  </a:txBody>
                  <a:tcPr/>
                </a:tc>
                <a:extLst>
                  <a:ext uri="{0D108BD9-81ED-4DB2-BD59-A6C34878D82A}">
                    <a16:rowId xmlns:a16="http://schemas.microsoft.com/office/drawing/2014/main" val="2458116942"/>
                  </a:ext>
                </a:extLst>
              </a:tr>
              <a:tr h="335654">
                <a:tc>
                  <a:txBody>
                    <a:bodyPr/>
                    <a:lstStyle/>
                    <a:p>
                      <a:r>
                        <a:rPr lang="en-US" altLang="zh-TW" sz="1600" dirty="0" smtClean="0"/>
                        <a:t>.d-xl-none </a:t>
                      </a:r>
                      <a:endParaRPr lang="zh-TW" altLang="en-US" sz="1600" dirty="0"/>
                    </a:p>
                  </a:txBody>
                  <a:tcPr/>
                </a:tc>
                <a:tc>
                  <a:txBody>
                    <a:bodyPr/>
                    <a:lstStyle/>
                    <a:p>
                      <a:r>
                        <a:rPr lang="zh-TW" altLang="en-US" dirty="0" smtClean="0"/>
                        <a:t>只在</a:t>
                      </a:r>
                      <a:r>
                        <a:rPr lang="en-US" altLang="zh-TW" dirty="0" smtClean="0">
                          <a:solidFill>
                            <a:srgbClr val="FF0000"/>
                          </a:solidFill>
                        </a:rPr>
                        <a:t>xl</a:t>
                      </a:r>
                      <a:r>
                        <a:rPr lang="zh-TW" altLang="en-US" dirty="0" smtClean="0"/>
                        <a:t>的螢幕下</a:t>
                      </a:r>
                      <a:r>
                        <a:rPr lang="zh-TW" altLang="en-US" dirty="0" smtClean="0">
                          <a:solidFill>
                            <a:srgbClr val="0070C0"/>
                          </a:solidFill>
                        </a:rPr>
                        <a:t>隱藏</a:t>
                      </a:r>
                      <a:endParaRPr lang="zh-TW" altLang="en-US" dirty="0">
                        <a:solidFill>
                          <a:srgbClr val="0070C0"/>
                        </a:solidFill>
                      </a:endParaRPr>
                    </a:p>
                  </a:txBody>
                  <a:tcPr/>
                </a:tc>
                <a:extLst>
                  <a:ext uri="{0D108BD9-81ED-4DB2-BD59-A6C34878D82A}">
                    <a16:rowId xmlns:a16="http://schemas.microsoft.com/office/drawing/2014/main" val="1983339562"/>
                  </a:ext>
                </a:extLst>
              </a:tr>
            </a:tbl>
          </a:graphicData>
        </a:graphic>
      </p:graphicFrame>
      <p:graphicFrame>
        <p:nvGraphicFramePr>
          <p:cNvPr id="7" name="表格 6"/>
          <p:cNvGraphicFramePr>
            <a:graphicFrameLocks noGrp="1"/>
          </p:cNvGraphicFramePr>
          <p:nvPr>
            <p:extLst/>
          </p:nvPr>
        </p:nvGraphicFramePr>
        <p:xfrm>
          <a:off x="6145203" y="2316162"/>
          <a:ext cx="4814595" cy="3056275"/>
        </p:xfrm>
        <a:graphic>
          <a:graphicData uri="http://schemas.openxmlformats.org/drawingml/2006/table">
            <a:tbl>
              <a:tblPr firstRow="1" bandRow="1">
                <a:tableStyleId>{93296810-A885-4BE3-A3E7-6D5BEEA58F35}</a:tableStyleId>
              </a:tblPr>
              <a:tblGrid>
                <a:gridCol w="2378294">
                  <a:extLst>
                    <a:ext uri="{9D8B030D-6E8A-4147-A177-3AD203B41FA5}">
                      <a16:colId xmlns:a16="http://schemas.microsoft.com/office/drawing/2014/main" val="2950712512"/>
                    </a:ext>
                  </a:extLst>
                </a:gridCol>
                <a:gridCol w="2436301">
                  <a:extLst>
                    <a:ext uri="{9D8B030D-6E8A-4147-A177-3AD203B41FA5}">
                      <a16:colId xmlns:a16="http://schemas.microsoft.com/office/drawing/2014/main" val="2190988647"/>
                    </a:ext>
                  </a:extLst>
                </a:gridCol>
              </a:tblGrid>
              <a:tr h="335654">
                <a:tc>
                  <a:txBody>
                    <a:bodyPr/>
                    <a:lstStyle/>
                    <a:p>
                      <a:pPr algn="ctr"/>
                      <a:r>
                        <a:rPr lang="zh-TW" altLang="en-US" dirty="0" smtClean="0"/>
                        <a:t>類別名稱</a:t>
                      </a:r>
                      <a:endParaRPr lang="zh-TW" altLang="en-US" b="1" dirty="0"/>
                    </a:p>
                  </a:txBody>
                  <a:tcPr/>
                </a:tc>
                <a:tc>
                  <a:txBody>
                    <a:bodyPr/>
                    <a:lstStyle/>
                    <a:p>
                      <a:pPr algn="ctr"/>
                      <a:r>
                        <a:rPr lang="zh-TW" altLang="en-US" dirty="0" smtClean="0"/>
                        <a:t>說明</a:t>
                      </a:r>
                      <a:endParaRPr lang="zh-TW" altLang="en-US" b="1" dirty="0"/>
                    </a:p>
                  </a:txBody>
                  <a:tcPr/>
                </a:tc>
                <a:extLst>
                  <a:ext uri="{0D108BD9-81ED-4DB2-BD59-A6C34878D82A}">
                    <a16:rowId xmlns:a16="http://schemas.microsoft.com/office/drawing/2014/main" val="2904679640"/>
                  </a:ext>
                </a:extLst>
              </a:tr>
              <a:tr h="335654">
                <a:tc>
                  <a:txBody>
                    <a:bodyPr/>
                    <a:lstStyle/>
                    <a:p>
                      <a:r>
                        <a:rPr lang="en-US" altLang="zh-TW" sz="1600" dirty="0" smtClean="0"/>
                        <a:t>.d-block</a:t>
                      </a:r>
                      <a:r>
                        <a:rPr lang="en-US" altLang="zh-TW" sz="1600" baseline="0" dirty="0" smtClean="0"/>
                        <a:t> .d-</a:t>
                      </a:r>
                      <a:r>
                        <a:rPr lang="en-US" altLang="zh-TW" sz="1600" baseline="0" dirty="0" err="1" smtClean="0"/>
                        <a:t>sm</a:t>
                      </a:r>
                      <a:r>
                        <a:rPr lang="en-US" altLang="zh-TW" sz="1600" baseline="0" dirty="0" smtClean="0"/>
                        <a:t>-none</a:t>
                      </a:r>
                      <a:endParaRPr lang="zh-TW" altLang="en-US" sz="1600" dirty="0"/>
                    </a:p>
                  </a:txBody>
                  <a:tcPr/>
                </a:tc>
                <a:tc>
                  <a:txBody>
                    <a:bodyPr/>
                    <a:lstStyle/>
                    <a:p>
                      <a:r>
                        <a:rPr lang="zh-TW" altLang="en-US" dirty="0" smtClean="0"/>
                        <a:t>只在</a:t>
                      </a:r>
                      <a:r>
                        <a:rPr lang="en-US" altLang="zh-TW" dirty="0" err="1" smtClean="0"/>
                        <a:t>xs</a:t>
                      </a:r>
                      <a:r>
                        <a:rPr lang="zh-TW" altLang="en-US" dirty="0" smtClean="0"/>
                        <a:t>的螢幕</a:t>
                      </a:r>
                      <a:r>
                        <a:rPr lang="zh-TW" altLang="en-US" dirty="0" smtClean="0">
                          <a:solidFill>
                            <a:schemeClr val="accent6">
                              <a:lumMod val="75000"/>
                            </a:schemeClr>
                          </a:solidFill>
                        </a:rPr>
                        <a:t>顯示</a:t>
                      </a:r>
                      <a:endParaRPr lang="zh-TW" altLang="en-US" dirty="0">
                        <a:solidFill>
                          <a:schemeClr val="accent6">
                            <a:lumMod val="75000"/>
                          </a:schemeClr>
                        </a:solidFill>
                      </a:endParaRPr>
                    </a:p>
                  </a:txBody>
                  <a:tcPr/>
                </a:tc>
                <a:extLst>
                  <a:ext uri="{0D108BD9-81ED-4DB2-BD59-A6C34878D82A}">
                    <a16:rowId xmlns:a16="http://schemas.microsoft.com/office/drawing/2014/main" val="3052324600"/>
                  </a:ext>
                </a:extLst>
              </a:tr>
              <a:tr h="335654">
                <a:tc>
                  <a:txBody>
                    <a:bodyPr/>
                    <a:lstStyle/>
                    <a:p>
                      <a:r>
                        <a:rPr lang="en-US" altLang="zh-TW" sz="1600" dirty="0" smtClean="0"/>
                        <a:t>.d-none</a:t>
                      </a:r>
                      <a:r>
                        <a:rPr lang="en-US" altLang="zh-TW" sz="1600" baseline="0" dirty="0" smtClean="0"/>
                        <a:t> .d-</a:t>
                      </a:r>
                      <a:r>
                        <a:rPr lang="en-US" altLang="zh-TW" sz="1600" baseline="0" dirty="0" err="1" smtClean="0"/>
                        <a:t>sm</a:t>
                      </a:r>
                      <a:r>
                        <a:rPr lang="en-US" altLang="zh-TW" sz="1600" baseline="0" dirty="0" smtClean="0"/>
                        <a:t>-block</a:t>
                      </a:r>
                      <a:r>
                        <a:rPr lang="zh-TW" altLang="en-US" sz="1600" baseline="0" dirty="0" smtClean="0"/>
                        <a:t> </a:t>
                      </a:r>
                      <a:r>
                        <a:rPr lang="en-US" altLang="zh-TW" sz="1600" baseline="0" dirty="0" smtClean="0"/>
                        <a:t>.d-md-none</a:t>
                      </a:r>
                      <a:endParaRPr lang="zh-TW" altLang="en-US" sz="1600" dirty="0"/>
                    </a:p>
                  </a:txBody>
                  <a:tcPr/>
                </a:tc>
                <a:tc>
                  <a:txBody>
                    <a:bodyPr/>
                    <a:lstStyle/>
                    <a:p>
                      <a:r>
                        <a:rPr lang="zh-TW" altLang="en-US" dirty="0" smtClean="0"/>
                        <a:t>只在</a:t>
                      </a:r>
                      <a:r>
                        <a:rPr lang="en-US" altLang="zh-TW" dirty="0" err="1" smtClean="0"/>
                        <a:t>sm</a:t>
                      </a:r>
                      <a:r>
                        <a:rPr lang="zh-TW" altLang="en-US" dirty="0" smtClean="0"/>
                        <a:t>的螢幕</a:t>
                      </a:r>
                      <a:r>
                        <a:rPr lang="zh-TW" altLang="en-US" dirty="0" smtClean="0">
                          <a:solidFill>
                            <a:schemeClr val="accent6">
                              <a:lumMod val="75000"/>
                            </a:schemeClr>
                          </a:solidFill>
                        </a:rPr>
                        <a:t>顯示</a:t>
                      </a:r>
                      <a:endParaRPr lang="zh-TW" altLang="en-US" dirty="0">
                        <a:solidFill>
                          <a:schemeClr val="accent6">
                            <a:lumMod val="75000"/>
                          </a:schemeClr>
                        </a:solidFill>
                      </a:endParaRPr>
                    </a:p>
                  </a:txBody>
                  <a:tcPr/>
                </a:tc>
                <a:extLst>
                  <a:ext uri="{0D108BD9-81ED-4DB2-BD59-A6C34878D82A}">
                    <a16:rowId xmlns:a16="http://schemas.microsoft.com/office/drawing/2014/main" val="2675281481"/>
                  </a:ext>
                </a:extLst>
              </a:tr>
              <a:tr h="335654">
                <a:tc>
                  <a:txBody>
                    <a:bodyPr/>
                    <a:lstStyle/>
                    <a:p>
                      <a:r>
                        <a:rPr lang="en-US" altLang="zh-TW" sz="1600" dirty="0" smtClean="0"/>
                        <a:t>.d-none</a:t>
                      </a:r>
                      <a:r>
                        <a:rPr lang="en-US" altLang="zh-TW" sz="1600" baseline="0" dirty="0" smtClean="0"/>
                        <a:t> .d-md-block</a:t>
                      </a:r>
                      <a:r>
                        <a:rPr lang="zh-TW" altLang="en-US" sz="1600" baseline="0" dirty="0" smtClean="0"/>
                        <a:t> </a:t>
                      </a:r>
                      <a:r>
                        <a:rPr lang="en-US" altLang="zh-TW" sz="1600" baseline="0" dirty="0" smtClean="0"/>
                        <a:t>.d-</a:t>
                      </a:r>
                      <a:r>
                        <a:rPr lang="en-US" altLang="zh-TW" sz="1600" baseline="0" dirty="0" err="1" smtClean="0"/>
                        <a:t>lg</a:t>
                      </a:r>
                      <a:r>
                        <a:rPr lang="en-US" altLang="zh-TW" sz="1600" baseline="0" dirty="0" smtClean="0"/>
                        <a:t>-none</a:t>
                      </a:r>
                      <a:endParaRPr lang="zh-TW" altLang="en-US" sz="1600" dirty="0"/>
                    </a:p>
                  </a:txBody>
                  <a:tcPr/>
                </a:tc>
                <a:tc>
                  <a:txBody>
                    <a:bodyPr/>
                    <a:lstStyle/>
                    <a:p>
                      <a:r>
                        <a:rPr lang="zh-TW" altLang="en-US" dirty="0" smtClean="0"/>
                        <a:t>只在</a:t>
                      </a:r>
                      <a:r>
                        <a:rPr lang="en-US" altLang="zh-TW" dirty="0" smtClean="0"/>
                        <a:t>md</a:t>
                      </a:r>
                      <a:r>
                        <a:rPr lang="zh-TW" altLang="en-US" dirty="0" smtClean="0"/>
                        <a:t>的螢幕</a:t>
                      </a:r>
                      <a:r>
                        <a:rPr lang="zh-TW" altLang="en-US" dirty="0" smtClean="0">
                          <a:solidFill>
                            <a:schemeClr val="accent6">
                              <a:lumMod val="75000"/>
                            </a:schemeClr>
                          </a:solidFill>
                        </a:rPr>
                        <a:t>顯示</a:t>
                      </a:r>
                      <a:endParaRPr lang="zh-TW" altLang="en-US" dirty="0">
                        <a:solidFill>
                          <a:schemeClr val="accent6">
                            <a:lumMod val="75000"/>
                          </a:schemeClr>
                        </a:solidFill>
                      </a:endParaRPr>
                    </a:p>
                  </a:txBody>
                  <a:tcPr/>
                </a:tc>
                <a:extLst>
                  <a:ext uri="{0D108BD9-81ED-4DB2-BD59-A6C34878D82A}">
                    <a16:rowId xmlns:a16="http://schemas.microsoft.com/office/drawing/2014/main" val="3366756985"/>
                  </a:ext>
                </a:extLst>
              </a:tr>
              <a:tr h="335654">
                <a:tc>
                  <a:txBody>
                    <a:bodyPr/>
                    <a:lstStyle/>
                    <a:p>
                      <a:r>
                        <a:rPr lang="en-US" altLang="zh-TW" sz="1600" dirty="0" smtClean="0"/>
                        <a:t>.d-none</a:t>
                      </a:r>
                      <a:r>
                        <a:rPr lang="en-US" altLang="zh-TW" sz="1600" baseline="0" dirty="0" smtClean="0"/>
                        <a:t> .d-</a:t>
                      </a:r>
                      <a:r>
                        <a:rPr lang="en-US" altLang="zh-TW" sz="1600" baseline="0" dirty="0" err="1" smtClean="0"/>
                        <a:t>lg</a:t>
                      </a:r>
                      <a:r>
                        <a:rPr lang="en-US" altLang="zh-TW" sz="1600" baseline="0" dirty="0" smtClean="0"/>
                        <a:t>-block</a:t>
                      </a:r>
                      <a:r>
                        <a:rPr lang="zh-TW" altLang="en-US" sz="1600" baseline="0" dirty="0" smtClean="0"/>
                        <a:t> </a:t>
                      </a:r>
                      <a:r>
                        <a:rPr lang="en-US" altLang="zh-TW" sz="1600" baseline="0" dirty="0" smtClean="0"/>
                        <a:t>.d-xl-none</a:t>
                      </a:r>
                      <a:endParaRPr lang="zh-TW" altLang="en-US" sz="1600" dirty="0"/>
                    </a:p>
                  </a:txBody>
                  <a:tcPr/>
                </a:tc>
                <a:tc>
                  <a:txBody>
                    <a:bodyPr/>
                    <a:lstStyle/>
                    <a:p>
                      <a:r>
                        <a:rPr lang="zh-TW" altLang="en-US" dirty="0" smtClean="0"/>
                        <a:t>只在</a:t>
                      </a:r>
                      <a:r>
                        <a:rPr lang="en-US" altLang="zh-TW" dirty="0" err="1" smtClean="0"/>
                        <a:t>lg</a:t>
                      </a:r>
                      <a:r>
                        <a:rPr lang="zh-TW" altLang="en-US" dirty="0" smtClean="0"/>
                        <a:t>的螢幕</a:t>
                      </a:r>
                      <a:r>
                        <a:rPr lang="zh-TW" altLang="en-US" dirty="0" smtClean="0">
                          <a:solidFill>
                            <a:schemeClr val="accent6">
                              <a:lumMod val="75000"/>
                            </a:schemeClr>
                          </a:solidFill>
                        </a:rPr>
                        <a:t>顯示</a:t>
                      </a:r>
                      <a:endParaRPr lang="zh-TW" altLang="en-US" dirty="0">
                        <a:solidFill>
                          <a:schemeClr val="accent6">
                            <a:lumMod val="75000"/>
                          </a:schemeClr>
                        </a:solidFill>
                      </a:endParaRPr>
                    </a:p>
                  </a:txBody>
                  <a:tcPr/>
                </a:tc>
                <a:extLst>
                  <a:ext uri="{0D108BD9-81ED-4DB2-BD59-A6C34878D82A}">
                    <a16:rowId xmlns:a16="http://schemas.microsoft.com/office/drawing/2014/main" val="271559530"/>
                  </a:ext>
                </a:extLst>
              </a:tr>
              <a:tr h="587395">
                <a:tc>
                  <a:txBody>
                    <a:bodyPr/>
                    <a:lstStyle/>
                    <a:p>
                      <a:r>
                        <a:rPr lang="en-US" altLang="zh-TW" sz="1600" dirty="0" smtClean="0"/>
                        <a:t>.d-none .d-xl-block</a:t>
                      </a:r>
                      <a:endParaRPr lang="zh-TW" altLang="en-US" sz="1600" dirty="0"/>
                    </a:p>
                  </a:txBody>
                  <a:tcPr/>
                </a:tc>
                <a:tc>
                  <a:txBody>
                    <a:bodyPr/>
                    <a:lstStyle/>
                    <a:p>
                      <a:r>
                        <a:rPr lang="zh-TW" altLang="en-US" dirty="0" smtClean="0"/>
                        <a:t>只在</a:t>
                      </a:r>
                      <a:r>
                        <a:rPr lang="en-US" altLang="zh-TW" dirty="0" smtClean="0"/>
                        <a:t>xl</a:t>
                      </a:r>
                      <a:r>
                        <a:rPr lang="zh-TW" altLang="en-US" dirty="0" smtClean="0"/>
                        <a:t>的螢幕</a:t>
                      </a:r>
                      <a:r>
                        <a:rPr lang="zh-TW" altLang="en-US" dirty="0" smtClean="0">
                          <a:solidFill>
                            <a:schemeClr val="accent6">
                              <a:lumMod val="75000"/>
                            </a:schemeClr>
                          </a:solidFill>
                        </a:rPr>
                        <a:t>顯示</a:t>
                      </a:r>
                      <a:endParaRPr lang="zh-TW" altLang="en-US" dirty="0">
                        <a:solidFill>
                          <a:schemeClr val="accent6">
                            <a:lumMod val="75000"/>
                          </a:schemeClr>
                        </a:solidFill>
                      </a:endParaRPr>
                    </a:p>
                  </a:txBody>
                  <a:tcPr/>
                </a:tc>
                <a:extLst>
                  <a:ext uri="{0D108BD9-81ED-4DB2-BD59-A6C34878D82A}">
                    <a16:rowId xmlns:a16="http://schemas.microsoft.com/office/drawing/2014/main" val="2458116942"/>
                  </a:ext>
                </a:extLst>
              </a:tr>
            </a:tbl>
          </a:graphicData>
        </a:graphic>
      </p:graphicFrame>
      <p:sp>
        <p:nvSpPr>
          <p:cNvPr id="8" name="矩形 7"/>
          <p:cNvSpPr/>
          <p:nvPr/>
        </p:nvSpPr>
        <p:spPr>
          <a:xfrm>
            <a:off x="7926602" y="6488668"/>
            <a:ext cx="4265398" cy="369332"/>
          </a:xfrm>
          <a:prstGeom prst="rect">
            <a:avLst/>
          </a:prstGeom>
        </p:spPr>
        <p:txBody>
          <a:bodyPr wrap="none">
            <a:spAutoFit/>
          </a:bodyPr>
          <a:lstStyle/>
          <a:p>
            <a:r>
              <a:rPr lang="en-US" altLang="zh-TW" dirty="0"/>
              <a:t>Bootstrap\</a:t>
            </a:r>
            <a:r>
              <a:rPr lang="en-US" altLang="zh-TW" dirty="0" err="1"/>
              <a:t>sample_BS_Format_Display</a:t>
            </a:r>
            <a:r>
              <a:rPr lang="zh-TW" altLang="en-US" dirty="0" smtClean="0"/>
              <a:t>.html</a:t>
            </a:r>
            <a:endParaRPr lang="zh-TW" altLang="en-US" dirty="0"/>
          </a:p>
        </p:txBody>
      </p:sp>
      <p:sp>
        <p:nvSpPr>
          <p:cNvPr id="9" name="文字方塊 8"/>
          <p:cNvSpPr txBox="1"/>
          <p:nvPr/>
        </p:nvSpPr>
        <p:spPr>
          <a:xfrm>
            <a:off x="937730" y="5674761"/>
            <a:ext cx="4816147" cy="830997"/>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nSpc>
                <a:spcPct val="150000"/>
              </a:lnSpc>
            </a:pPr>
            <a:r>
              <a:rPr lang="en-US" altLang="zh-TW" sz="1600" b="1" dirty="0" smtClean="0">
                <a:solidFill>
                  <a:schemeClr val="tx1"/>
                </a:solidFill>
                <a:latin typeface="微軟正黑體" panose="020B0604030504040204" pitchFamily="34" charset="-120"/>
                <a:ea typeface="微軟正黑體" panose="020B0604030504040204" pitchFamily="34" charset="-120"/>
              </a:rPr>
              <a:t>Tips</a:t>
            </a:r>
            <a:r>
              <a:rPr lang="zh-TW" altLang="en-US" sz="1600" b="1" dirty="0" smtClean="0">
                <a:solidFill>
                  <a:schemeClr val="tx1"/>
                </a:solidFill>
                <a:latin typeface="微軟正黑體" panose="020B0604030504040204" pitchFamily="34" charset="-120"/>
                <a:ea typeface="微軟正黑體" panose="020B0604030504040204" pitchFamily="34" charset="-120"/>
              </a:rPr>
              <a:t>：除了</a:t>
            </a:r>
            <a:r>
              <a:rPr lang="en-US" altLang="zh-TW" sz="1600" b="1" dirty="0" smtClean="0">
                <a:solidFill>
                  <a:schemeClr val="tx1"/>
                </a:solidFill>
                <a:latin typeface="微軟正黑體" panose="020B0604030504040204" pitchFamily="34" charset="-120"/>
                <a:ea typeface="微軟正黑體" panose="020B0604030504040204" pitchFamily="34" charset="-120"/>
              </a:rPr>
              <a:t>Display</a:t>
            </a:r>
            <a:r>
              <a:rPr lang="zh-TW" altLang="en-US" sz="1600" b="1" dirty="0" smtClean="0">
                <a:solidFill>
                  <a:schemeClr val="tx1"/>
                </a:solidFill>
                <a:latin typeface="微軟正黑體" panose="020B0604030504040204" pitchFamily="34" charset="-120"/>
                <a:ea typeface="微軟正黑體" panose="020B0604030504040204" pitchFamily="34" charset="-120"/>
              </a:rPr>
              <a:t>外另外</a:t>
            </a:r>
            <a:r>
              <a:rPr lang="en-US" altLang="zh-TW" sz="1600" b="1" dirty="0" smtClean="0">
                <a:solidFill>
                  <a:schemeClr val="tx1"/>
                </a:solidFill>
                <a:latin typeface="微軟正黑體" panose="020B0604030504040204" pitchFamily="34" charset="-120"/>
                <a:ea typeface="微軟正黑體" panose="020B0604030504040204" pitchFamily="34" charset="-120"/>
              </a:rPr>
              <a:t>visibility/invisible</a:t>
            </a:r>
            <a:r>
              <a:rPr lang="zh-TW" altLang="en-US" sz="1600" b="1" dirty="0" smtClean="0">
                <a:solidFill>
                  <a:schemeClr val="tx1"/>
                </a:solidFill>
                <a:latin typeface="微軟正黑體" panose="020B0604030504040204" pitchFamily="34" charset="-120"/>
                <a:ea typeface="微軟正黑體" panose="020B0604030504040204" pitchFamily="34" charset="-120"/>
              </a:rPr>
              <a:t>類別也可以達成相同的作用</a:t>
            </a:r>
            <a:endParaRPr lang="zh-TW" altLang="en-US" sz="1600" b="1" dirty="0">
              <a:solidFill>
                <a:schemeClr val="tx1"/>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64432366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r>
              <a:rPr lang="zh-TW" altLang="en-US" dirty="0" smtClean="0"/>
              <a:t>練習 </a:t>
            </a:r>
            <a:r>
              <a:rPr lang="en-US" altLang="zh-TW" dirty="0" smtClean="0"/>
              <a:t>Bootstrap </a:t>
            </a:r>
            <a:r>
              <a:rPr lang="zh-TW" altLang="en-US" dirty="0" smtClean="0"/>
              <a:t>排版</a:t>
            </a:r>
            <a:endParaRPr lang="zh-TW" altLang="en-US" dirty="0"/>
          </a:p>
        </p:txBody>
      </p:sp>
      <p:sp>
        <p:nvSpPr>
          <p:cNvPr id="6" name="內容版面配置區 5"/>
          <p:cNvSpPr>
            <a:spLocks noGrp="1"/>
          </p:cNvSpPr>
          <p:nvPr>
            <p:ph idx="1"/>
          </p:nvPr>
        </p:nvSpPr>
        <p:spPr>
          <a:xfrm>
            <a:off x="270712" y="1154944"/>
            <a:ext cx="11104424" cy="5083342"/>
          </a:xfrm>
        </p:spPr>
        <p:txBody>
          <a:bodyPr/>
          <a:lstStyle/>
          <a:p>
            <a:r>
              <a:rPr lang="zh-TW" altLang="en-US" dirty="0" smtClean="0"/>
              <a:t>請利用</a:t>
            </a:r>
            <a:r>
              <a:rPr lang="en-US" altLang="zh-TW" dirty="0" smtClean="0"/>
              <a:t>Lorem</a:t>
            </a:r>
            <a:r>
              <a:rPr lang="zh-TW" altLang="en-US" dirty="0" smtClean="0"/>
              <a:t>的功能，建立內文</a:t>
            </a:r>
            <a:endParaRPr lang="en-US" altLang="zh-TW" dirty="0" smtClean="0"/>
          </a:p>
          <a:p>
            <a:r>
              <a:rPr lang="zh-TW" altLang="en-US" dirty="0" smtClean="0"/>
              <a:t>套用</a:t>
            </a:r>
            <a:r>
              <a:rPr lang="en-US" altLang="zh-TW" dirty="0" smtClean="0"/>
              <a:t>Bootstrap</a:t>
            </a:r>
            <a:r>
              <a:rPr lang="zh-TW" altLang="en-US" dirty="0" smtClean="0"/>
              <a:t>的框架完成結果畫面</a:t>
            </a:r>
            <a:endParaRPr lang="en-US" altLang="zh-TW" dirty="0" smtClean="0"/>
          </a:p>
          <a:p>
            <a:pPr lvl="1"/>
            <a:r>
              <a:rPr lang="zh-TW" altLang="en-US" dirty="0" smtClean="0"/>
              <a:t>請額外建立一個</a:t>
            </a:r>
            <a:r>
              <a:rPr lang="en-US" altLang="zh-TW" dirty="0" smtClean="0"/>
              <a:t>mystyle.css</a:t>
            </a:r>
            <a:r>
              <a:rPr lang="zh-TW" altLang="en-US" dirty="0" smtClean="0"/>
              <a:t> ，分別訂一個段落的背景顏色及內文對齊方式</a:t>
            </a:r>
            <a:endParaRPr lang="en-US" altLang="zh-TW" dirty="0" smtClean="0"/>
          </a:p>
          <a:p>
            <a:pPr lvl="1"/>
            <a:r>
              <a:rPr lang="zh-TW" altLang="en-US" dirty="0" smtClean="0"/>
              <a:t>頁面最上端的標題，請用填滿畫面的方式顯示，內文則用一般框架即可不須填滿</a:t>
            </a:r>
            <a:endParaRPr lang="en-US" altLang="zh-TW" dirty="0" smtClean="0"/>
          </a:p>
          <a:p>
            <a:pPr lvl="1"/>
            <a:r>
              <a:rPr lang="zh-TW" altLang="en-US" dirty="0" smtClean="0"/>
              <a:t>每段內容的上下分別設定一個單位的距離</a:t>
            </a:r>
            <a:endParaRPr lang="en-US" altLang="zh-TW" dirty="0" smtClean="0"/>
          </a:p>
          <a:p>
            <a:pPr lvl="1"/>
            <a:r>
              <a:rPr lang="zh-TW" altLang="en-US" dirty="0" smtClean="0"/>
              <a:t>在</a:t>
            </a:r>
            <a:r>
              <a:rPr lang="en-US" altLang="zh-TW" dirty="0" err="1" smtClean="0"/>
              <a:t>ipad</a:t>
            </a:r>
            <a:r>
              <a:rPr lang="en-US" altLang="zh-TW" dirty="0" smtClean="0"/>
              <a:t> </a:t>
            </a:r>
            <a:r>
              <a:rPr lang="zh-TW" altLang="en-US" dirty="0" smtClean="0"/>
              <a:t>以及電腦螢幕上，請讓個段落可以依照原有的順序顯示，但是在</a:t>
            </a:r>
            <a:r>
              <a:rPr lang="en-US" altLang="zh-TW" dirty="0" err="1" smtClean="0"/>
              <a:t>iphone</a:t>
            </a:r>
            <a:r>
              <a:rPr lang="zh-TW" altLang="en-US" dirty="0" smtClean="0"/>
              <a:t>上，請將顯示的順序進行反向</a:t>
            </a:r>
            <a:endParaRPr lang="en-US" altLang="zh-TW" dirty="0" smtClean="0"/>
          </a:p>
          <a:p>
            <a:pPr lvl="1"/>
            <a:r>
              <a:rPr lang="zh-TW" altLang="en-US" dirty="0" smtClean="0"/>
              <a:t>在</a:t>
            </a:r>
            <a:r>
              <a:rPr lang="en-US" altLang="zh-TW" dirty="0" err="1" smtClean="0"/>
              <a:t>iphone</a:t>
            </a:r>
            <a:r>
              <a:rPr lang="zh-TW" altLang="en-US" dirty="0" smtClean="0"/>
              <a:t>上請顯示</a:t>
            </a:r>
            <a:r>
              <a:rPr lang="en-US" altLang="zh-TW" dirty="0" smtClean="0"/>
              <a:t>column1 ~ column-4</a:t>
            </a:r>
            <a:r>
              <a:rPr lang="zh-TW" altLang="en-US" dirty="0" smtClean="0"/>
              <a:t>的項目，齊於不顯示</a:t>
            </a:r>
            <a:endParaRPr lang="en-US" altLang="zh-TW" dirty="0" smtClean="0"/>
          </a:p>
          <a:p>
            <a:r>
              <a:rPr lang="zh-TW" altLang="en-US" smtClean="0"/>
              <a:t>請套用開發者工具切換預覽頁面結果</a:t>
            </a:r>
            <a:endParaRPr lang="en-US" altLang="zh-TW" dirty="0" smtClean="0"/>
          </a:p>
          <a:p>
            <a:pPr lvl="1"/>
            <a:endParaRPr lang="zh-TW" altLang="en-US" dirty="0"/>
          </a:p>
        </p:txBody>
      </p:sp>
      <p:sp>
        <p:nvSpPr>
          <p:cNvPr id="4" name="投影片編號版面配置區 3"/>
          <p:cNvSpPr>
            <a:spLocks noGrp="1"/>
          </p:cNvSpPr>
          <p:nvPr>
            <p:ph type="sldNum" sz="quarter" idx="12"/>
          </p:nvPr>
        </p:nvSpPr>
        <p:spPr/>
        <p:txBody>
          <a:bodyPr/>
          <a:lstStyle/>
          <a:p>
            <a:fld id="{EB02E127-2F89-4696-B751-2E4B97A7D04D}" type="slidenum">
              <a:rPr lang="zh-TW" altLang="en-US" smtClean="0"/>
              <a:t>42</a:t>
            </a:fld>
            <a:endParaRPr lang="zh-TW" altLang="en-US" dirty="0"/>
          </a:p>
        </p:txBody>
      </p:sp>
    </p:spTree>
    <p:extLst>
      <p:ext uri="{BB962C8B-B14F-4D97-AF65-F5344CB8AC3E}">
        <p14:creationId xmlns:p14="http://schemas.microsoft.com/office/powerpoint/2010/main" val="252491312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r>
              <a:rPr lang="zh-TW" altLang="en-US" dirty="0"/>
              <a:t>練習 </a:t>
            </a:r>
            <a:r>
              <a:rPr lang="en-US" altLang="zh-TW" dirty="0"/>
              <a:t>Bootstrap </a:t>
            </a:r>
            <a:r>
              <a:rPr lang="zh-TW" altLang="en-US" dirty="0" smtClean="0"/>
              <a:t>排版</a:t>
            </a:r>
            <a:r>
              <a:rPr lang="en-US" altLang="zh-TW" dirty="0" smtClean="0"/>
              <a:t>(</a:t>
            </a:r>
            <a:r>
              <a:rPr lang="zh-TW" altLang="en-US" dirty="0" smtClean="0"/>
              <a:t>結果畫面</a:t>
            </a:r>
            <a:r>
              <a:rPr lang="en-US" altLang="zh-TW" dirty="0"/>
              <a:t>)</a:t>
            </a:r>
            <a:endParaRPr lang="zh-TW" altLang="en-US" dirty="0"/>
          </a:p>
        </p:txBody>
      </p:sp>
      <p:sp>
        <p:nvSpPr>
          <p:cNvPr id="6" name="內容版面配置區 5"/>
          <p:cNvSpPr>
            <a:spLocks noGrp="1"/>
          </p:cNvSpPr>
          <p:nvPr>
            <p:ph idx="1"/>
          </p:nvPr>
        </p:nvSpPr>
        <p:spPr/>
        <p:txBody>
          <a:bodyPr/>
          <a:lstStyle/>
          <a:p>
            <a:endParaRPr lang="zh-TW" altLang="en-US" dirty="0"/>
          </a:p>
        </p:txBody>
      </p:sp>
      <p:sp>
        <p:nvSpPr>
          <p:cNvPr id="4" name="投影片編號版面配置區 3"/>
          <p:cNvSpPr>
            <a:spLocks noGrp="1"/>
          </p:cNvSpPr>
          <p:nvPr>
            <p:ph type="sldNum" sz="quarter" idx="12"/>
          </p:nvPr>
        </p:nvSpPr>
        <p:spPr/>
        <p:txBody>
          <a:bodyPr/>
          <a:lstStyle/>
          <a:p>
            <a:fld id="{EB02E127-2F89-4696-B751-2E4B97A7D04D}" type="slidenum">
              <a:rPr lang="zh-TW" altLang="en-US" smtClean="0"/>
              <a:t>43</a:t>
            </a:fld>
            <a:endParaRPr lang="zh-TW" altLang="en-US" dirty="0"/>
          </a:p>
        </p:txBody>
      </p:sp>
      <p:sp>
        <p:nvSpPr>
          <p:cNvPr id="7" name="圖片版面配置區 6"/>
          <p:cNvSpPr>
            <a:spLocks noGrp="1"/>
          </p:cNvSpPr>
          <p:nvPr>
            <p:ph type="pic" sz="quarter" idx="13"/>
          </p:nvPr>
        </p:nvSpPr>
        <p:spPr/>
      </p:sp>
      <p:pic>
        <p:nvPicPr>
          <p:cNvPr id="3" name="圖片 2"/>
          <p:cNvPicPr>
            <a:picLocks noChangeAspect="1"/>
          </p:cNvPicPr>
          <p:nvPr/>
        </p:nvPicPr>
        <p:blipFill>
          <a:blip r:embed="rId2"/>
          <a:stretch>
            <a:fillRect/>
          </a:stretch>
        </p:blipFill>
        <p:spPr>
          <a:xfrm>
            <a:off x="270712" y="1629964"/>
            <a:ext cx="3859184" cy="2145770"/>
          </a:xfrm>
          <a:prstGeom prst="rect">
            <a:avLst/>
          </a:prstGeom>
        </p:spPr>
      </p:pic>
      <p:pic>
        <p:nvPicPr>
          <p:cNvPr id="8" name="圖片 7"/>
          <p:cNvPicPr>
            <a:picLocks noChangeAspect="1"/>
          </p:cNvPicPr>
          <p:nvPr/>
        </p:nvPicPr>
        <p:blipFill>
          <a:blip r:embed="rId3"/>
          <a:stretch>
            <a:fillRect/>
          </a:stretch>
        </p:blipFill>
        <p:spPr>
          <a:xfrm>
            <a:off x="4422036" y="1570033"/>
            <a:ext cx="3555121" cy="4668253"/>
          </a:xfrm>
          <a:prstGeom prst="rect">
            <a:avLst/>
          </a:prstGeom>
        </p:spPr>
      </p:pic>
      <p:sp>
        <p:nvSpPr>
          <p:cNvPr id="10" name="文字方塊 9"/>
          <p:cNvSpPr txBox="1"/>
          <p:nvPr/>
        </p:nvSpPr>
        <p:spPr>
          <a:xfrm>
            <a:off x="670878" y="1180956"/>
            <a:ext cx="3058851" cy="369332"/>
          </a:xfrm>
          <a:prstGeom prst="rect">
            <a:avLst/>
          </a:prstGeom>
          <a:ln>
            <a:noFill/>
          </a:ln>
        </p:spPr>
        <p:style>
          <a:lnRef idx="3">
            <a:schemeClr val="lt1"/>
          </a:lnRef>
          <a:fillRef idx="1">
            <a:schemeClr val="accent2"/>
          </a:fillRef>
          <a:effectRef idx="1">
            <a:schemeClr val="accent2"/>
          </a:effectRef>
          <a:fontRef idx="minor">
            <a:schemeClr val="lt1"/>
          </a:fontRef>
        </p:style>
        <p:txBody>
          <a:bodyPr wrap="none" rtlCol="0">
            <a:spAutoFit/>
          </a:bodyPr>
          <a:lstStyle/>
          <a:p>
            <a:r>
              <a:rPr lang="zh-TW" altLang="en-US" b="1" dirty="0" smtClean="0">
                <a:solidFill>
                  <a:schemeClr val="tx1"/>
                </a:solidFill>
              </a:rPr>
              <a:t>電腦 </a:t>
            </a:r>
            <a:r>
              <a:rPr lang="en-US" altLang="zh-TW" b="1" dirty="0" smtClean="0">
                <a:solidFill>
                  <a:schemeClr val="tx1"/>
                </a:solidFill>
              </a:rPr>
              <a:t>/ </a:t>
            </a:r>
            <a:r>
              <a:rPr lang="en-US" altLang="zh-TW" b="1" dirty="0" err="1" smtClean="0">
                <a:solidFill>
                  <a:schemeClr val="tx1"/>
                </a:solidFill>
              </a:rPr>
              <a:t>ipad</a:t>
            </a:r>
            <a:r>
              <a:rPr lang="en-US" altLang="zh-TW" b="1" dirty="0" smtClean="0">
                <a:solidFill>
                  <a:schemeClr val="tx1"/>
                </a:solidFill>
              </a:rPr>
              <a:t>(</a:t>
            </a:r>
            <a:r>
              <a:rPr lang="zh-TW" altLang="en-US" b="1" dirty="0" smtClean="0">
                <a:solidFill>
                  <a:schemeClr val="tx1"/>
                </a:solidFill>
              </a:rPr>
              <a:t>橫向</a:t>
            </a:r>
            <a:r>
              <a:rPr lang="en-US" altLang="zh-TW" b="1" dirty="0" smtClean="0">
                <a:solidFill>
                  <a:schemeClr val="tx1"/>
                </a:solidFill>
              </a:rPr>
              <a:t>)</a:t>
            </a:r>
            <a:r>
              <a:rPr lang="zh-TW" altLang="en-US" b="1" dirty="0" smtClean="0">
                <a:solidFill>
                  <a:schemeClr val="tx1"/>
                </a:solidFill>
              </a:rPr>
              <a:t> 顯示的畫面</a:t>
            </a:r>
            <a:endParaRPr lang="zh-TW" altLang="en-US" b="1" dirty="0">
              <a:solidFill>
                <a:schemeClr val="tx1"/>
              </a:solidFill>
            </a:endParaRPr>
          </a:p>
        </p:txBody>
      </p:sp>
      <p:sp>
        <p:nvSpPr>
          <p:cNvPr id="11" name="文字方塊 10"/>
          <p:cNvSpPr txBox="1"/>
          <p:nvPr/>
        </p:nvSpPr>
        <p:spPr>
          <a:xfrm>
            <a:off x="4921503" y="1091552"/>
            <a:ext cx="2414444" cy="369332"/>
          </a:xfrm>
          <a:prstGeom prst="rect">
            <a:avLst/>
          </a:prstGeom>
          <a:ln>
            <a:noFill/>
          </a:ln>
        </p:spPr>
        <p:style>
          <a:lnRef idx="3">
            <a:schemeClr val="lt1"/>
          </a:lnRef>
          <a:fillRef idx="1">
            <a:schemeClr val="accent2"/>
          </a:fillRef>
          <a:effectRef idx="1">
            <a:schemeClr val="accent2"/>
          </a:effectRef>
          <a:fontRef idx="minor">
            <a:schemeClr val="lt1"/>
          </a:fontRef>
        </p:style>
        <p:txBody>
          <a:bodyPr wrap="none" rtlCol="0">
            <a:spAutoFit/>
          </a:bodyPr>
          <a:lstStyle/>
          <a:p>
            <a:r>
              <a:rPr lang="en-US" altLang="zh-TW" b="1" dirty="0" err="1" smtClean="0">
                <a:solidFill>
                  <a:schemeClr val="tx1"/>
                </a:solidFill>
              </a:rPr>
              <a:t>ipad</a:t>
            </a:r>
            <a:r>
              <a:rPr lang="en-US" altLang="zh-TW" b="1" dirty="0" smtClean="0">
                <a:solidFill>
                  <a:schemeClr val="tx1"/>
                </a:solidFill>
              </a:rPr>
              <a:t>(</a:t>
            </a:r>
            <a:r>
              <a:rPr lang="zh-TW" altLang="en-US" b="1" dirty="0">
                <a:solidFill>
                  <a:schemeClr val="tx1"/>
                </a:solidFill>
              </a:rPr>
              <a:t>直</a:t>
            </a:r>
            <a:r>
              <a:rPr lang="zh-TW" altLang="en-US" b="1" dirty="0" smtClean="0">
                <a:solidFill>
                  <a:schemeClr val="tx1"/>
                </a:solidFill>
              </a:rPr>
              <a:t>向</a:t>
            </a:r>
            <a:r>
              <a:rPr lang="en-US" altLang="zh-TW" b="1" dirty="0" smtClean="0">
                <a:solidFill>
                  <a:schemeClr val="tx1"/>
                </a:solidFill>
              </a:rPr>
              <a:t>)</a:t>
            </a:r>
            <a:r>
              <a:rPr lang="zh-TW" altLang="en-US" b="1" dirty="0" smtClean="0">
                <a:solidFill>
                  <a:schemeClr val="tx1"/>
                </a:solidFill>
              </a:rPr>
              <a:t> 顯示的畫面</a:t>
            </a:r>
            <a:endParaRPr lang="zh-TW" altLang="en-US" b="1" dirty="0">
              <a:solidFill>
                <a:schemeClr val="tx1"/>
              </a:solidFill>
            </a:endParaRPr>
          </a:p>
        </p:txBody>
      </p:sp>
      <p:sp>
        <p:nvSpPr>
          <p:cNvPr id="12" name="文字方塊 11"/>
          <p:cNvSpPr txBox="1"/>
          <p:nvPr/>
        </p:nvSpPr>
        <p:spPr>
          <a:xfrm>
            <a:off x="8754564" y="805153"/>
            <a:ext cx="2241319" cy="369332"/>
          </a:xfrm>
          <a:prstGeom prst="rect">
            <a:avLst/>
          </a:prstGeom>
          <a:ln>
            <a:noFill/>
          </a:ln>
        </p:spPr>
        <p:style>
          <a:lnRef idx="3">
            <a:schemeClr val="lt1"/>
          </a:lnRef>
          <a:fillRef idx="1">
            <a:schemeClr val="accent2"/>
          </a:fillRef>
          <a:effectRef idx="1">
            <a:schemeClr val="accent2"/>
          </a:effectRef>
          <a:fontRef idx="minor">
            <a:schemeClr val="lt1"/>
          </a:fontRef>
        </p:style>
        <p:txBody>
          <a:bodyPr wrap="none" rtlCol="0">
            <a:spAutoFit/>
          </a:bodyPr>
          <a:lstStyle/>
          <a:p>
            <a:r>
              <a:rPr lang="en-US" altLang="zh-TW" b="1" dirty="0" err="1" smtClean="0">
                <a:solidFill>
                  <a:schemeClr val="tx1"/>
                </a:solidFill>
              </a:rPr>
              <a:t>Iphone</a:t>
            </a:r>
            <a:r>
              <a:rPr lang="en-US" altLang="zh-TW" b="1" dirty="0" smtClean="0">
                <a:solidFill>
                  <a:schemeClr val="tx1"/>
                </a:solidFill>
              </a:rPr>
              <a:t> X </a:t>
            </a:r>
            <a:r>
              <a:rPr lang="zh-TW" altLang="en-US" b="1" dirty="0" smtClean="0">
                <a:solidFill>
                  <a:schemeClr val="tx1"/>
                </a:solidFill>
              </a:rPr>
              <a:t>顯示的畫面</a:t>
            </a:r>
            <a:endParaRPr lang="zh-TW" altLang="en-US" b="1" dirty="0">
              <a:solidFill>
                <a:schemeClr val="tx1"/>
              </a:solidFill>
            </a:endParaRPr>
          </a:p>
        </p:txBody>
      </p:sp>
      <p:pic>
        <p:nvPicPr>
          <p:cNvPr id="13" name="圖片 12"/>
          <p:cNvPicPr>
            <a:picLocks noChangeAspect="1"/>
          </p:cNvPicPr>
          <p:nvPr/>
        </p:nvPicPr>
        <p:blipFill>
          <a:blip r:embed="rId4"/>
          <a:stretch>
            <a:fillRect/>
          </a:stretch>
        </p:blipFill>
        <p:spPr>
          <a:xfrm>
            <a:off x="8527721" y="1323909"/>
            <a:ext cx="2847975" cy="5200650"/>
          </a:xfrm>
          <a:prstGeom prst="rect">
            <a:avLst/>
          </a:prstGeom>
        </p:spPr>
      </p:pic>
    </p:spTree>
    <p:extLst>
      <p:ext uri="{BB962C8B-B14F-4D97-AF65-F5344CB8AC3E}">
        <p14:creationId xmlns:p14="http://schemas.microsoft.com/office/powerpoint/2010/main" val="26399064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Bootstrap </a:t>
            </a:r>
            <a:r>
              <a:rPr lang="zh-TW" altLang="en-US" dirty="0" smtClean="0"/>
              <a:t>起手式</a:t>
            </a:r>
            <a:endParaRPr lang="zh-TW" altLang="en-US" dirty="0"/>
          </a:p>
        </p:txBody>
      </p:sp>
      <p:sp>
        <p:nvSpPr>
          <p:cNvPr id="3" name="內容版面配置區 2"/>
          <p:cNvSpPr>
            <a:spLocks noGrp="1"/>
          </p:cNvSpPr>
          <p:nvPr>
            <p:ph idx="1"/>
          </p:nvPr>
        </p:nvSpPr>
        <p:spPr/>
        <p:txBody>
          <a:bodyPr/>
          <a:lstStyle/>
          <a:p>
            <a:r>
              <a:rPr lang="en-US" altLang="zh-TW" b="0" dirty="0"/>
              <a:t>Bootstrap</a:t>
            </a:r>
            <a:r>
              <a:rPr lang="zh-TW" altLang="en-US" b="0" dirty="0"/>
              <a:t>是一組用於網站和網路應用程式開發的開源前端（所謂「前端」，指的是展現給終端使用者的介面。與之對應的「後端」是在伺服器上面執行的程式碼）框架，包括</a:t>
            </a:r>
            <a:r>
              <a:rPr lang="en-US" altLang="zh-TW" b="0" dirty="0"/>
              <a:t>HTML</a:t>
            </a:r>
            <a:r>
              <a:rPr lang="zh-TW" altLang="en-US" b="0" dirty="0"/>
              <a:t>、</a:t>
            </a:r>
            <a:r>
              <a:rPr lang="en-US" altLang="zh-TW" b="0" dirty="0"/>
              <a:t>CSS</a:t>
            </a:r>
            <a:r>
              <a:rPr lang="zh-TW" altLang="en-US" b="0" dirty="0"/>
              <a:t>及</a:t>
            </a:r>
            <a:r>
              <a:rPr lang="en-US" altLang="zh-TW" b="0" dirty="0"/>
              <a:t>JavaScript</a:t>
            </a:r>
            <a:r>
              <a:rPr lang="zh-TW" altLang="en-US" b="0" dirty="0"/>
              <a:t>的框架，提供字體排印、表單、按鈕、導航及其他各種元件及</a:t>
            </a:r>
            <a:r>
              <a:rPr lang="en-US" altLang="zh-TW" b="0" dirty="0" err="1"/>
              <a:t>Javascript</a:t>
            </a:r>
            <a:r>
              <a:rPr lang="zh-TW" altLang="en-US" b="0" dirty="0"/>
              <a:t>擴充套件，旨在使動態網頁和</a:t>
            </a:r>
            <a:r>
              <a:rPr lang="en-US" altLang="zh-TW" b="0" dirty="0"/>
              <a:t>Web</a:t>
            </a:r>
            <a:r>
              <a:rPr lang="zh-TW" altLang="en-US" b="0" dirty="0"/>
              <a:t>應用的開發更加</a:t>
            </a:r>
            <a:r>
              <a:rPr lang="zh-TW" altLang="en-US" b="0" dirty="0" smtClean="0"/>
              <a:t>容易。</a:t>
            </a:r>
            <a:r>
              <a:rPr lang="en-US" altLang="zh-TW" b="0" dirty="0" smtClean="0"/>
              <a:t>(</a:t>
            </a:r>
            <a:r>
              <a:rPr lang="en-US" altLang="zh-TW" b="0" dirty="0" smtClean="0">
                <a:hlinkClick r:id="rId2"/>
              </a:rPr>
              <a:t>Wiki</a:t>
            </a:r>
            <a:r>
              <a:rPr lang="en-US" altLang="zh-TW" b="0" dirty="0" smtClean="0"/>
              <a:t>)</a:t>
            </a:r>
          </a:p>
          <a:p>
            <a:r>
              <a:rPr lang="en-US" altLang="zh-TW" b="0" dirty="0" smtClean="0"/>
              <a:t>Bootstrap</a:t>
            </a:r>
            <a:r>
              <a:rPr lang="zh-TW" altLang="en-US" b="0" dirty="0" smtClean="0"/>
              <a:t>框架來自於</a:t>
            </a:r>
            <a:r>
              <a:rPr lang="en-US" altLang="zh-TW" b="0" dirty="0" smtClean="0"/>
              <a:t>Twitter</a:t>
            </a:r>
            <a:r>
              <a:rPr lang="zh-TW" altLang="en-US" b="0" dirty="0" smtClean="0"/>
              <a:t>，基於</a:t>
            </a:r>
            <a:r>
              <a:rPr lang="en-US" altLang="zh-TW" b="0" dirty="0"/>
              <a:t>HTML</a:t>
            </a:r>
            <a:r>
              <a:rPr lang="zh-TW" altLang="en-US" b="0" dirty="0"/>
              <a:t>、</a:t>
            </a:r>
            <a:r>
              <a:rPr lang="en-US" altLang="zh-TW" b="0" dirty="0"/>
              <a:t>CSS</a:t>
            </a:r>
            <a:r>
              <a:rPr lang="zh-TW" altLang="en-US" b="0" dirty="0"/>
              <a:t>及</a:t>
            </a:r>
            <a:r>
              <a:rPr lang="en-US" altLang="zh-TW" b="0" dirty="0" smtClean="0"/>
              <a:t>JavaScript</a:t>
            </a:r>
            <a:r>
              <a:rPr lang="zh-TW" altLang="en-US" b="0" dirty="0" smtClean="0"/>
              <a:t>建置的框架</a:t>
            </a:r>
            <a:endParaRPr lang="en-US" altLang="zh-TW" b="0" dirty="0" smtClean="0"/>
          </a:p>
          <a:p>
            <a:r>
              <a:rPr lang="en-US" altLang="zh-TW" b="0" dirty="0"/>
              <a:t>Bootstrap</a:t>
            </a:r>
            <a:r>
              <a:rPr lang="zh-TW" altLang="en-US" b="0" dirty="0"/>
              <a:t>與最新版的</a:t>
            </a:r>
            <a:r>
              <a:rPr lang="en-US" altLang="zh-TW" b="0" dirty="0"/>
              <a:t>Google Chrome</a:t>
            </a:r>
            <a:r>
              <a:rPr lang="zh-TW" altLang="en-US" b="0" dirty="0"/>
              <a:t>、</a:t>
            </a:r>
            <a:r>
              <a:rPr lang="en-US" altLang="zh-TW" b="0" dirty="0"/>
              <a:t>Firefox</a:t>
            </a:r>
            <a:r>
              <a:rPr lang="zh-TW" altLang="en-US" b="0" dirty="0"/>
              <a:t>、</a:t>
            </a:r>
            <a:r>
              <a:rPr lang="en-US" altLang="zh-TW" b="0" dirty="0"/>
              <a:t>Internet Explorer</a:t>
            </a:r>
            <a:r>
              <a:rPr lang="zh-TW" altLang="en-US" b="0" dirty="0"/>
              <a:t>、</a:t>
            </a:r>
            <a:r>
              <a:rPr lang="en-US" altLang="zh-TW" b="0" dirty="0"/>
              <a:t>Opera</a:t>
            </a:r>
            <a:r>
              <a:rPr lang="zh-TW" altLang="en-US" b="0" dirty="0"/>
              <a:t>和</a:t>
            </a:r>
            <a:r>
              <a:rPr lang="en-US" altLang="zh-TW" b="0" dirty="0"/>
              <a:t>Safari</a:t>
            </a:r>
            <a:r>
              <a:rPr lang="zh-TW" altLang="en-US" b="0" dirty="0"/>
              <a:t>瀏覽器</a:t>
            </a:r>
            <a:r>
              <a:rPr lang="zh-TW" altLang="en-US" b="0" dirty="0" smtClean="0"/>
              <a:t>相容</a:t>
            </a:r>
            <a:endParaRPr lang="en-US" altLang="zh-TW" b="0" dirty="0" smtClean="0"/>
          </a:p>
          <a:p>
            <a:r>
              <a:rPr lang="en-US" altLang="zh-TW" b="0" dirty="0"/>
              <a:t>Bootstrap</a:t>
            </a:r>
            <a:r>
              <a:rPr lang="zh-TW" altLang="en-US" b="0" dirty="0"/>
              <a:t>是開源軟體，可以從</a:t>
            </a:r>
            <a:r>
              <a:rPr lang="en-US" altLang="zh-TW" b="0" dirty="0"/>
              <a:t>GitHub</a:t>
            </a:r>
            <a:r>
              <a:rPr lang="zh-TW" altLang="en-US" b="0" dirty="0"/>
              <a:t>上面</a:t>
            </a:r>
            <a:r>
              <a:rPr lang="zh-TW" altLang="en-US" b="0" dirty="0" smtClean="0"/>
              <a:t>找到。</a:t>
            </a:r>
            <a:r>
              <a:rPr lang="zh-TW" altLang="en-US" b="0" dirty="0"/>
              <a:t>開發者被鼓勵參與專案，並且對專案做出自己的貢獻</a:t>
            </a:r>
            <a:r>
              <a:rPr lang="zh-TW" altLang="en-US" b="0" dirty="0" smtClean="0"/>
              <a:t>。</a:t>
            </a:r>
            <a:endParaRPr lang="en-US" altLang="zh-TW" b="0" dirty="0" smtClean="0"/>
          </a:p>
          <a:p>
            <a:r>
              <a:rPr lang="en-US" altLang="zh-TW" b="0" dirty="0" smtClean="0"/>
              <a:t>Bootstrap4</a:t>
            </a:r>
            <a:r>
              <a:rPr lang="zh-TW" altLang="en-US" b="0" dirty="0" smtClean="0"/>
              <a:t>開始已經不支援</a:t>
            </a:r>
            <a:r>
              <a:rPr lang="en-US" altLang="zh-TW" b="0" dirty="0" smtClean="0"/>
              <a:t>IE9</a:t>
            </a:r>
            <a:r>
              <a:rPr lang="zh-TW" altLang="en-US" b="0" dirty="0" smtClean="0"/>
              <a:t>、</a:t>
            </a:r>
            <a:r>
              <a:rPr lang="en-US" altLang="zh-TW" b="0" dirty="0" smtClean="0"/>
              <a:t>IE8</a:t>
            </a:r>
            <a:r>
              <a:rPr lang="zh-TW" altLang="en-US" b="0" dirty="0" smtClean="0"/>
              <a:t>以及</a:t>
            </a:r>
            <a:r>
              <a:rPr lang="en-US" altLang="zh-TW" b="0" dirty="0" smtClean="0"/>
              <a:t>ios6</a:t>
            </a:r>
            <a:r>
              <a:rPr lang="zh-TW" altLang="en-US" b="0" dirty="0" smtClean="0"/>
              <a:t>以下的之支援，讓網頁設計更有彈性</a:t>
            </a:r>
            <a:endParaRPr lang="en-US" altLang="zh-TW" b="0" dirty="0" smtClean="0"/>
          </a:p>
          <a:p>
            <a:r>
              <a:rPr lang="zh-TW" altLang="en-US" b="0" dirty="0"/>
              <a:t>透過強大的</a:t>
            </a:r>
            <a:r>
              <a:rPr lang="zh-TW" altLang="en-US" dirty="0">
                <a:solidFill>
                  <a:srgbClr val="FFC000"/>
                </a:solidFill>
              </a:rPr>
              <a:t>行動優先 </a:t>
            </a:r>
            <a:r>
              <a:rPr lang="en-US" altLang="zh-TW" dirty="0">
                <a:solidFill>
                  <a:srgbClr val="FFC000"/>
                </a:solidFill>
              </a:rPr>
              <a:t>flexbox </a:t>
            </a:r>
            <a:r>
              <a:rPr lang="zh-TW" altLang="en-US" dirty="0">
                <a:solidFill>
                  <a:srgbClr val="FFC000"/>
                </a:solidFill>
              </a:rPr>
              <a:t>網格</a:t>
            </a:r>
            <a:r>
              <a:rPr lang="zh-TW" altLang="en-US" b="0" dirty="0"/>
              <a:t>來建立符合各種尺寸的網頁排版，</a:t>
            </a:r>
            <a:r>
              <a:rPr lang="zh-TW" altLang="en-US" dirty="0">
                <a:solidFill>
                  <a:srgbClr val="FFC000"/>
                </a:solidFill>
              </a:rPr>
              <a:t>包含十二欄系統、五個預設</a:t>
            </a:r>
            <a:r>
              <a:rPr lang="zh-TW" altLang="en-US" dirty="0" smtClean="0">
                <a:solidFill>
                  <a:srgbClr val="FFC000"/>
                </a:solidFill>
              </a:rPr>
              <a:t>的顯示層級、</a:t>
            </a:r>
            <a:r>
              <a:rPr lang="en-US" altLang="zh-TW" b="0" dirty="0"/>
              <a:t>Sass </a:t>
            </a:r>
            <a:r>
              <a:rPr lang="zh-TW" altLang="en-US" b="0" dirty="0"/>
              <a:t>變數和 </a:t>
            </a:r>
            <a:r>
              <a:rPr lang="en-US" altLang="zh-TW" b="0" dirty="0" err="1"/>
              <a:t>mixins</a:t>
            </a:r>
            <a:r>
              <a:rPr lang="zh-TW" altLang="en-US" b="0" dirty="0"/>
              <a:t>、以及很多預定義的 </a:t>
            </a:r>
            <a:r>
              <a:rPr lang="en-US" altLang="zh-TW" b="0" dirty="0"/>
              <a:t>class</a:t>
            </a:r>
            <a:r>
              <a:rPr lang="zh-TW" altLang="en-US" b="0" dirty="0" smtClean="0"/>
              <a:t>。</a:t>
            </a:r>
            <a:endParaRPr lang="zh-TW" altLang="en-US" b="0" dirty="0"/>
          </a:p>
        </p:txBody>
      </p:sp>
      <p:sp>
        <p:nvSpPr>
          <p:cNvPr id="4" name="投影片編號版面配置區 3"/>
          <p:cNvSpPr>
            <a:spLocks noGrp="1"/>
          </p:cNvSpPr>
          <p:nvPr>
            <p:ph type="sldNum" sz="quarter" idx="12"/>
          </p:nvPr>
        </p:nvSpPr>
        <p:spPr/>
        <p:txBody>
          <a:bodyPr/>
          <a:lstStyle/>
          <a:p>
            <a:fld id="{EB02E127-2F89-4696-B751-2E4B97A7D04D}" type="slidenum">
              <a:rPr lang="zh-TW" altLang="en-US" smtClean="0"/>
              <a:t>5</a:t>
            </a:fld>
            <a:endParaRPr lang="zh-TW" altLang="en-US" dirty="0"/>
          </a:p>
        </p:txBody>
      </p:sp>
    </p:spTree>
    <p:extLst>
      <p:ext uri="{BB962C8B-B14F-4D97-AF65-F5344CB8AC3E}">
        <p14:creationId xmlns:p14="http://schemas.microsoft.com/office/powerpoint/2010/main" val="429169550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Bootstrap </a:t>
            </a:r>
            <a:r>
              <a:rPr lang="zh-TW" altLang="en-US" dirty="0"/>
              <a:t>起手式</a:t>
            </a:r>
          </a:p>
        </p:txBody>
      </p:sp>
      <p:sp>
        <p:nvSpPr>
          <p:cNvPr id="3" name="內容版面配置區 2"/>
          <p:cNvSpPr>
            <a:spLocks noGrp="1"/>
          </p:cNvSpPr>
          <p:nvPr>
            <p:ph idx="1"/>
          </p:nvPr>
        </p:nvSpPr>
        <p:spPr>
          <a:xfrm>
            <a:off x="434340" y="1075268"/>
            <a:ext cx="11202924" cy="5024804"/>
          </a:xfrm>
        </p:spPr>
        <p:txBody>
          <a:bodyPr/>
          <a:lstStyle/>
          <a:p>
            <a:r>
              <a:rPr lang="en-US" altLang="zh-TW" dirty="0" smtClean="0"/>
              <a:t>Bootstrap</a:t>
            </a:r>
            <a:r>
              <a:rPr lang="zh-TW" altLang="en-US" dirty="0" smtClean="0"/>
              <a:t>的官訪網站：</a:t>
            </a:r>
            <a:r>
              <a:rPr lang="en-US" altLang="zh-TW" dirty="0">
                <a:hlinkClick r:id="rId2"/>
              </a:rPr>
              <a:t>https://getbootstrap.com</a:t>
            </a:r>
            <a:r>
              <a:rPr lang="en-US" altLang="zh-TW" dirty="0" smtClean="0">
                <a:hlinkClick r:id="rId2"/>
              </a:rPr>
              <a:t>/</a:t>
            </a:r>
            <a:endParaRPr lang="en-US" altLang="zh-TW" dirty="0" smtClean="0"/>
          </a:p>
          <a:p>
            <a:r>
              <a:rPr lang="zh-TW" altLang="en-US" dirty="0" smtClean="0"/>
              <a:t>請到官方網站下載最新版本的</a:t>
            </a:r>
            <a:r>
              <a:rPr lang="en-US" altLang="zh-TW" dirty="0" err="1" smtClean="0"/>
              <a:t>Bootstarp</a:t>
            </a:r>
            <a:r>
              <a:rPr lang="zh-TW" altLang="en-US" dirty="0" smtClean="0"/>
              <a:t>套件</a:t>
            </a:r>
            <a:r>
              <a:rPr lang="en-US" altLang="zh-TW" dirty="0" smtClean="0"/>
              <a:t>(</a:t>
            </a:r>
            <a:r>
              <a:rPr lang="zh-TW" altLang="en-US" dirty="0" smtClean="0"/>
              <a:t>請下載 </a:t>
            </a:r>
            <a:r>
              <a:rPr lang="en-US" altLang="zh-TW" dirty="0" smtClean="0"/>
              <a:t>Compiled CSS and JS</a:t>
            </a:r>
            <a:r>
              <a:rPr lang="zh-TW" altLang="en-US" dirty="0" smtClean="0"/>
              <a:t>的版本</a:t>
            </a:r>
            <a:r>
              <a:rPr lang="en-US" altLang="zh-TW" dirty="0" smtClean="0"/>
              <a:t>)</a:t>
            </a:r>
          </a:p>
          <a:p>
            <a:r>
              <a:rPr lang="zh-TW" altLang="en-US" dirty="0" smtClean="0"/>
              <a:t>請將下載後的套件解壓縮後，放在隨身碟，日後會用到</a:t>
            </a:r>
            <a:endParaRPr lang="zh-TW" altLang="en-US" dirty="0"/>
          </a:p>
        </p:txBody>
      </p:sp>
      <p:sp>
        <p:nvSpPr>
          <p:cNvPr id="4" name="投影片編號版面配置區 3"/>
          <p:cNvSpPr>
            <a:spLocks noGrp="1"/>
          </p:cNvSpPr>
          <p:nvPr>
            <p:ph type="sldNum" sz="quarter" idx="12"/>
          </p:nvPr>
        </p:nvSpPr>
        <p:spPr/>
        <p:txBody>
          <a:bodyPr/>
          <a:lstStyle/>
          <a:p>
            <a:fld id="{EB02E127-2F89-4696-B751-2E4B97A7D04D}" type="slidenum">
              <a:rPr lang="zh-TW" altLang="en-US" smtClean="0"/>
              <a:t>6</a:t>
            </a:fld>
            <a:endParaRPr lang="zh-TW" altLang="en-US" dirty="0"/>
          </a:p>
        </p:txBody>
      </p:sp>
      <p:pic>
        <p:nvPicPr>
          <p:cNvPr id="5" name="圖片 4"/>
          <p:cNvPicPr>
            <a:picLocks noChangeAspect="1"/>
          </p:cNvPicPr>
          <p:nvPr/>
        </p:nvPicPr>
        <p:blipFill>
          <a:blip r:embed="rId3"/>
          <a:stretch>
            <a:fillRect/>
          </a:stretch>
        </p:blipFill>
        <p:spPr>
          <a:xfrm>
            <a:off x="434339" y="2518979"/>
            <a:ext cx="5234939" cy="3581093"/>
          </a:xfrm>
          <a:prstGeom prst="rect">
            <a:avLst/>
          </a:prstGeom>
        </p:spPr>
      </p:pic>
      <p:pic>
        <p:nvPicPr>
          <p:cNvPr id="6" name="圖片 5"/>
          <p:cNvPicPr>
            <a:picLocks noChangeAspect="1"/>
          </p:cNvPicPr>
          <p:nvPr/>
        </p:nvPicPr>
        <p:blipFill>
          <a:blip r:embed="rId4"/>
          <a:stretch>
            <a:fillRect/>
          </a:stretch>
        </p:blipFill>
        <p:spPr>
          <a:xfrm>
            <a:off x="6137940" y="3367041"/>
            <a:ext cx="5879890" cy="1805466"/>
          </a:xfrm>
          <a:prstGeom prst="rect">
            <a:avLst/>
          </a:prstGeom>
        </p:spPr>
      </p:pic>
    </p:spTree>
    <p:extLst>
      <p:ext uri="{BB962C8B-B14F-4D97-AF65-F5344CB8AC3E}">
        <p14:creationId xmlns:p14="http://schemas.microsoft.com/office/powerpoint/2010/main" val="37245235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Bootstrap </a:t>
            </a:r>
            <a:r>
              <a:rPr lang="zh-TW" altLang="en-US" dirty="0"/>
              <a:t>起手式</a:t>
            </a:r>
          </a:p>
        </p:txBody>
      </p:sp>
      <p:sp>
        <p:nvSpPr>
          <p:cNvPr id="3" name="內容版面配置區 2"/>
          <p:cNvSpPr>
            <a:spLocks noGrp="1"/>
          </p:cNvSpPr>
          <p:nvPr>
            <p:ph idx="1"/>
          </p:nvPr>
        </p:nvSpPr>
        <p:spPr/>
        <p:txBody>
          <a:bodyPr/>
          <a:lstStyle/>
          <a:p>
            <a:r>
              <a:rPr lang="zh-TW" altLang="en-US" dirty="0" smtClean="0"/>
              <a:t>建立一個資料夾，將</a:t>
            </a:r>
            <a:r>
              <a:rPr lang="en-US" altLang="zh-TW" dirty="0" smtClean="0"/>
              <a:t>bootstrap</a:t>
            </a:r>
            <a:r>
              <a:rPr lang="zh-TW" altLang="en-US" dirty="0" smtClean="0"/>
              <a:t>壓縮檔中的資料夾放到該資料夾下</a:t>
            </a:r>
            <a:endParaRPr lang="en-US" altLang="zh-TW" dirty="0" smtClean="0"/>
          </a:p>
          <a:p>
            <a:endParaRPr lang="en-US" altLang="zh-TW" dirty="0"/>
          </a:p>
          <a:p>
            <a:endParaRPr lang="en-US" altLang="zh-TW" dirty="0" smtClean="0"/>
          </a:p>
          <a:p>
            <a:endParaRPr lang="en-US" altLang="zh-TW" dirty="0"/>
          </a:p>
          <a:p>
            <a:endParaRPr lang="en-US" altLang="zh-TW" dirty="0" smtClean="0"/>
          </a:p>
          <a:p>
            <a:r>
              <a:rPr lang="zh-TW" altLang="en-US" dirty="0" smtClean="0"/>
              <a:t>建立</a:t>
            </a:r>
            <a:r>
              <a:rPr lang="en-US" altLang="zh-TW" dirty="0" smtClean="0"/>
              <a:t>Html</a:t>
            </a:r>
            <a:r>
              <a:rPr lang="zh-TW" altLang="en-US" dirty="0" smtClean="0"/>
              <a:t>檔，透過</a:t>
            </a:r>
            <a:r>
              <a:rPr lang="en-US" altLang="zh-TW" dirty="0" smtClean="0"/>
              <a:t>Link</a:t>
            </a:r>
            <a:r>
              <a:rPr lang="zh-TW" altLang="en-US" dirty="0" smtClean="0"/>
              <a:t>以及匯入</a:t>
            </a:r>
            <a:r>
              <a:rPr lang="en-US" altLang="zh-TW" dirty="0" smtClean="0"/>
              <a:t>JS</a:t>
            </a:r>
            <a:r>
              <a:rPr lang="zh-TW" altLang="en-US" dirty="0" smtClean="0"/>
              <a:t>的方式，就可將</a:t>
            </a:r>
            <a:r>
              <a:rPr lang="en-US" altLang="zh-TW" dirty="0" smtClean="0"/>
              <a:t>Bootstrap</a:t>
            </a:r>
            <a:r>
              <a:rPr lang="zh-TW" altLang="en-US" dirty="0" smtClean="0"/>
              <a:t>所提供的</a:t>
            </a:r>
            <a:r>
              <a:rPr lang="en-US" altLang="zh-TW" dirty="0" smtClean="0"/>
              <a:t>CSS</a:t>
            </a:r>
            <a:r>
              <a:rPr lang="zh-TW" altLang="en-US" dirty="0" smtClean="0"/>
              <a:t>引入網頁中使用</a:t>
            </a:r>
            <a:endParaRPr lang="zh-TW" altLang="en-US" dirty="0"/>
          </a:p>
        </p:txBody>
      </p:sp>
      <p:sp>
        <p:nvSpPr>
          <p:cNvPr id="4" name="投影片編號版面配置區 3"/>
          <p:cNvSpPr>
            <a:spLocks noGrp="1"/>
          </p:cNvSpPr>
          <p:nvPr>
            <p:ph type="sldNum" sz="quarter" idx="12"/>
          </p:nvPr>
        </p:nvSpPr>
        <p:spPr/>
        <p:txBody>
          <a:bodyPr/>
          <a:lstStyle/>
          <a:p>
            <a:fld id="{EB02E127-2F89-4696-B751-2E4B97A7D04D}" type="slidenum">
              <a:rPr lang="zh-TW" altLang="en-US" smtClean="0"/>
              <a:t>7</a:t>
            </a:fld>
            <a:endParaRPr lang="zh-TW" altLang="en-US" dirty="0"/>
          </a:p>
        </p:txBody>
      </p:sp>
      <p:pic>
        <p:nvPicPr>
          <p:cNvPr id="5" name="圖片 4"/>
          <p:cNvPicPr>
            <a:picLocks noChangeAspect="1"/>
          </p:cNvPicPr>
          <p:nvPr/>
        </p:nvPicPr>
        <p:blipFill>
          <a:blip r:embed="rId2"/>
          <a:stretch>
            <a:fillRect/>
          </a:stretch>
        </p:blipFill>
        <p:spPr>
          <a:xfrm>
            <a:off x="917666" y="2016987"/>
            <a:ext cx="4191000" cy="942975"/>
          </a:xfrm>
          <a:prstGeom prst="rect">
            <a:avLst/>
          </a:prstGeom>
        </p:spPr>
      </p:pic>
      <p:pic>
        <p:nvPicPr>
          <p:cNvPr id="6" name="圖片 5"/>
          <p:cNvPicPr>
            <a:picLocks noChangeAspect="1"/>
          </p:cNvPicPr>
          <p:nvPr/>
        </p:nvPicPr>
        <p:blipFill>
          <a:blip r:embed="rId3"/>
          <a:stretch>
            <a:fillRect/>
          </a:stretch>
        </p:blipFill>
        <p:spPr>
          <a:xfrm>
            <a:off x="917666" y="3892934"/>
            <a:ext cx="7553325" cy="2619375"/>
          </a:xfrm>
          <a:prstGeom prst="rect">
            <a:avLst/>
          </a:prstGeom>
        </p:spPr>
      </p:pic>
      <p:sp>
        <p:nvSpPr>
          <p:cNvPr id="7" name="文字方塊 6"/>
          <p:cNvSpPr txBox="1"/>
          <p:nvPr/>
        </p:nvSpPr>
        <p:spPr>
          <a:xfrm>
            <a:off x="10000438" y="6465364"/>
            <a:ext cx="2191562" cy="369332"/>
          </a:xfrm>
          <a:prstGeom prst="rect">
            <a:avLst/>
          </a:prstGeom>
          <a:noFill/>
        </p:spPr>
        <p:txBody>
          <a:bodyPr wrap="none" rtlCol="0">
            <a:spAutoFit/>
          </a:bodyPr>
          <a:lstStyle/>
          <a:p>
            <a:r>
              <a:rPr lang="en-US" altLang="zh-TW" dirty="0" smtClean="0"/>
              <a:t>Bootstrap/index.html</a:t>
            </a:r>
            <a:endParaRPr lang="zh-TW" altLang="en-US" dirty="0"/>
          </a:p>
        </p:txBody>
      </p:sp>
    </p:spTree>
    <p:extLst>
      <p:ext uri="{BB962C8B-B14F-4D97-AF65-F5344CB8AC3E}">
        <p14:creationId xmlns:p14="http://schemas.microsoft.com/office/powerpoint/2010/main" val="180619603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Bootstrap </a:t>
            </a:r>
            <a:r>
              <a:rPr lang="zh-TW" altLang="en-US" dirty="0"/>
              <a:t>起手式</a:t>
            </a:r>
          </a:p>
        </p:txBody>
      </p:sp>
      <p:sp>
        <p:nvSpPr>
          <p:cNvPr id="3" name="內容版面配置區 2"/>
          <p:cNvSpPr>
            <a:spLocks noGrp="1"/>
          </p:cNvSpPr>
          <p:nvPr>
            <p:ph idx="1"/>
          </p:nvPr>
        </p:nvSpPr>
        <p:spPr/>
        <p:txBody>
          <a:bodyPr/>
          <a:lstStyle/>
          <a:p>
            <a:r>
              <a:rPr lang="zh-TW" altLang="en-US" dirty="0" smtClean="0"/>
              <a:t>另外</a:t>
            </a:r>
            <a:r>
              <a:rPr lang="en-US" altLang="zh-TW" dirty="0" smtClean="0"/>
              <a:t>Bootstrap</a:t>
            </a:r>
            <a:r>
              <a:rPr lang="zh-TW" altLang="en-US" dirty="0" smtClean="0"/>
              <a:t>也提供</a:t>
            </a:r>
            <a:r>
              <a:rPr lang="en-US" altLang="zh-TW" dirty="0" smtClean="0"/>
              <a:t>CDN</a:t>
            </a:r>
            <a:r>
              <a:rPr lang="zh-TW" altLang="en-US" dirty="0" smtClean="0"/>
              <a:t>的方式</a:t>
            </a:r>
            <a:r>
              <a:rPr lang="en-US" altLang="zh-TW" dirty="0" smtClean="0"/>
              <a:t>(</a:t>
            </a:r>
            <a:r>
              <a:rPr lang="zh-TW" altLang="en-US" dirty="0" smtClean="0"/>
              <a:t>透過網址連結</a:t>
            </a:r>
            <a:r>
              <a:rPr lang="en-US" altLang="zh-TW" dirty="0" smtClean="0"/>
              <a:t>Bootstrap</a:t>
            </a:r>
            <a:r>
              <a:rPr lang="zh-TW" altLang="en-US" dirty="0" smtClean="0"/>
              <a:t>的服務</a:t>
            </a:r>
            <a:r>
              <a:rPr lang="en-US" altLang="zh-TW" dirty="0" smtClean="0"/>
              <a:t>)</a:t>
            </a:r>
            <a:endParaRPr lang="zh-TW" altLang="en-US" dirty="0"/>
          </a:p>
        </p:txBody>
      </p:sp>
      <p:sp>
        <p:nvSpPr>
          <p:cNvPr id="4" name="投影片編號版面配置區 3"/>
          <p:cNvSpPr>
            <a:spLocks noGrp="1"/>
          </p:cNvSpPr>
          <p:nvPr>
            <p:ph type="sldNum" sz="quarter" idx="12"/>
          </p:nvPr>
        </p:nvSpPr>
        <p:spPr/>
        <p:txBody>
          <a:bodyPr/>
          <a:lstStyle/>
          <a:p>
            <a:fld id="{EB02E127-2F89-4696-B751-2E4B97A7D04D}" type="slidenum">
              <a:rPr lang="zh-TW" altLang="en-US" smtClean="0"/>
              <a:t>8</a:t>
            </a:fld>
            <a:endParaRPr lang="zh-TW" altLang="en-US" dirty="0"/>
          </a:p>
        </p:txBody>
      </p:sp>
      <p:pic>
        <p:nvPicPr>
          <p:cNvPr id="5" name="圖片 4">
            <a:hlinkClick r:id="rId2"/>
          </p:cNvPr>
          <p:cNvPicPr>
            <a:picLocks noChangeAspect="1"/>
          </p:cNvPicPr>
          <p:nvPr/>
        </p:nvPicPr>
        <p:blipFill>
          <a:blip r:embed="rId3"/>
          <a:stretch>
            <a:fillRect/>
          </a:stretch>
        </p:blipFill>
        <p:spPr>
          <a:xfrm>
            <a:off x="1606731" y="1909961"/>
            <a:ext cx="6864395" cy="4392954"/>
          </a:xfrm>
          <a:prstGeom prst="rect">
            <a:avLst/>
          </a:prstGeom>
        </p:spPr>
      </p:pic>
      <p:sp>
        <p:nvSpPr>
          <p:cNvPr id="6" name="文字方塊 5"/>
          <p:cNvSpPr txBox="1"/>
          <p:nvPr/>
        </p:nvSpPr>
        <p:spPr>
          <a:xfrm>
            <a:off x="10000438" y="6465364"/>
            <a:ext cx="2191562" cy="369332"/>
          </a:xfrm>
          <a:prstGeom prst="rect">
            <a:avLst/>
          </a:prstGeom>
          <a:noFill/>
        </p:spPr>
        <p:txBody>
          <a:bodyPr wrap="none" rtlCol="0">
            <a:spAutoFit/>
          </a:bodyPr>
          <a:lstStyle/>
          <a:p>
            <a:r>
              <a:rPr lang="en-US" altLang="zh-TW" dirty="0" smtClean="0"/>
              <a:t>Bootstrap/index.html</a:t>
            </a:r>
            <a:endParaRPr lang="zh-TW" altLang="en-US" dirty="0"/>
          </a:p>
        </p:txBody>
      </p:sp>
    </p:spTree>
    <p:extLst>
      <p:ext uri="{BB962C8B-B14F-4D97-AF65-F5344CB8AC3E}">
        <p14:creationId xmlns:p14="http://schemas.microsoft.com/office/powerpoint/2010/main" val="46359876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Bootstrap</a:t>
            </a:r>
            <a:r>
              <a:rPr lang="zh-TW" altLang="en-US" dirty="0" smtClean="0"/>
              <a:t>起手式</a:t>
            </a:r>
            <a:endParaRPr lang="zh-TW" altLang="en-US" dirty="0"/>
          </a:p>
        </p:txBody>
      </p:sp>
      <p:sp>
        <p:nvSpPr>
          <p:cNvPr id="3" name="內容版面配置區 2"/>
          <p:cNvSpPr>
            <a:spLocks noGrp="1"/>
          </p:cNvSpPr>
          <p:nvPr>
            <p:ph idx="1"/>
          </p:nvPr>
        </p:nvSpPr>
        <p:spPr/>
        <p:txBody>
          <a:bodyPr/>
          <a:lstStyle/>
          <a:p>
            <a:r>
              <a:rPr lang="zh-TW" altLang="en-US" dirty="0" smtClean="0"/>
              <a:t>匯入後，我們就可以套用</a:t>
            </a:r>
            <a:r>
              <a:rPr lang="en-US" altLang="zh-TW" dirty="0" err="1" smtClean="0"/>
              <a:t>Bootstap</a:t>
            </a:r>
            <a:r>
              <a:rPr lang="zh-TW" altLang="en-US" dirty="0" smtClean="0"/>
              <a:t>所提供的樣式表開始編輯網頁</a:t>
            </a:r>
            <a:endParaRPr lang="zh-TW" altLang="en-US" dirty="0"/>
          </a:p>
        </p:txBody>
      </p:sp>
      <p:sp>
        <p:nvSpPr>
          <p:cNvPr id="4" name="投影片編號版面配置區 3"/>
          <p:cNvSpPr>
            <a:spLocks noGrp="1"/>
          </p:cNvSpPr>
          <p:nvPr>
            <p:ph type="sldNum" sz="quarter" idx="12"/>
          </p:nvPr>
        </p:nvSpPr>
        <p:spPr/>
        <p:txBody>
          <a:bodyPr/>
          <a:lstStyle/>
          <a:p>
            <a:fld id="{EB02E127-2F89-4696-B751-2E4B97A7D04D}" type="slidenum">
              <a:rPr lang="zh-TW" altLang="en-US" smtClean="0"/>
              <a:t>9</a:t>
            </a:fld>
            <a:endParaRPr lang="zh-TW" altLang="en-US" dirty="0"/>
          </a:p>
        </p:txBody>
      </p:sp>
      <p:sp>
        <p:nvSpPr>
          <p:cNvPr id="6" name="文字方塊 5"/>
          <p:cNvSpPr txBox="1"/>
          <p:nvPr/>
        </p:nvSpPr>
        <p:spPr>
          <a:xfrm>
            <a:off x="10000438" y="6465364"/>
            <a:ext cx="2191562" cy="369332"/>
          </a:xfrm>
          <a:prstGeom prst="rect">
            <a:avLst/>
          </a:prstGeom>
          <a:noFill/>
        </p:spPr>
        <p:txBody>
          <a:bodyPr wrap="none" rtlCol="0">
            <a:spAutoFit/>
          </a:bodyPr>
          <a:lstStyle/>
          <a:p>
            <a:r>
              <a:rPr lang="en-US" altLang="zh-TW" dirty="0" smtClean="0"/>
              <a:t>Bootstrap/index.html</a:t>
            </a:r>
            <a:endParaRPr lang="zh-TW" altLang="en-US" dirty="0"/>
          </a:p>
        </p:txBody>
      </p:sp>
      <p:pic>
        <p:nvPicPr>
          <p:cNvPr id="7" name="圖片 6"/>
          <p:cNvPicPr>
            <a:picLocks noChangeAspect="1"/>
          </p:cNvPicPr>
          <p:nvPr/>
        </p:nvPicPr>
        <p:blipFill>
          <a:blip r:embed="rId2"/>
          <a:stretch>
            <a:fillRect/>
          </a:stretch>
        </p:blipFill>
        <p:spPr>
          <a:xfrm>
            <a:off x="1126890" y="1852175"/>
            <a:ext cx="3915374" cy="4797855"/>
          </a:xfrm>
          <a:prstGeom prst="rect">
            <a:avLst/>
          </a:prstGeom>
        </p:spPr>
      </p:pic>
      <p:pic>
        <p:nvPicPr>
          <p:cNvPr id="8" name="圖片 7"/>
          <p:cNvPicPr>
            <a:picLocks noChangeAspect="1"/>
          </p:cNvPicPr>
          <p:nvPr/>
        </p:nvPicPr>
        <p:blipFill>
          <a:blip r:embed="rId3"/>
          <a:stretch>
            <a:fillRect/>
          </a:stretch>
        </p:blipFill>
        <p:spPr>
          <a:xfrm>
            <a:off x="5499463" y="2995275"/>
            <a:ext cx="6445707" cy="1550082"/>
          </a:xfrm>
          <a:prstGeom prst="rect">
            <a:avLst/>
          </a:prstGeom>
        </p:spPr>
      </p:pic>
    </p:spTree>
    <p:extLst>
      <p:ext uri="{BB962C8B-B14F-4D97-AF65-F5344CB8AC3E}">
        <p14:creationId xmlns:p14="http://schemas.microsoft.com/office/powerpoint/2010/main" val="2515707373"/>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1" Type="http://schemas.openxmlformats.org/officeDocument/2006/relationships/image" Target="../media/image2.jpeg"/></Relationships>
</file>

<file path=ppt/theme/_rels/theme3.xml.rels><?xml version="1.0" encoding="UTF-8" standalone="yes"?>
<Relationships xmlns="http://schemas.openxmlformats.org/package/2006/relationships"><Relationship Id="rId1" Type="http://schemas.openxmlformats.org/officeDocument/2006/relationships/image" Target="../media/image2.jpeg"/></Relationships>
</file>

<file path=ppt/theme/_rels/theme4.xml.rels><?xml version="1.0" encoding="UTF-8" standalone="yes"?>
<Relationships xmlns="http://schemas.openxmlformats.org/package/2006/relationships"><Relationship Id="rId1" Type="http://schemas.openxmlformats.org/officeDocument/2006/relationships/image" Target="../media/image2.jpeg"/></Relationships>
</file>

<file path=ppt/theme/_rels/theme5.xml.rels><?xml version="1.0" encoding="UTF-8" standalone="yes"?>
<Relationships xmlns="http://schemas.openxmlformats.org/package/2006/relationships"><Relationship Id="rId1" Type="http://schemas.openxmlformats.org/officeDocument/2006/relationships/image" Target="../media/image5.jpeg"/></Relationships>
</file>

<file path=ppt/theme/theme1.xml><?xml version="1.0" encoding="utf-8"?>
<a:theme xmlns:a="http://schemas.openxmlformats.org/drawingml/2006/main" name="NPUST_2019">
  <a:themeElements>
    <a:clrScheme name="自訂 6">
      <a:dk1>
        <a:srgbClr val="660033"/>
      </a:dk1>
      <a:lt1>
        <a:srgbClr val="F8F8F8"/>
      </a:lt1>
      <a:dk2>
        <a:srgbClr val="552579"/>
      </a:dk2>
      <a:lt2>
        <a:srgbClr val="DEC9EE"/>
      </a:lt2>
      <a:accent1>
        <a:srgbClr val="5B9BD5"/>
      </a:accent1>
      <a:accent2>
        <a:srgbClr val="ED7D31"/>
      </a:accent2>
      <a:accent3>
        <a:srgbClr val="A5A5A5"/>
      </a:accent3>
      <a:accent4>
        <a:srgbClr val="FFC000"/>
      </a:accent4>
      <a:accent5>
        <a:srgbClr val="4472C4"/>
      </a:accent5>
      <a:accent6>
        <a:srgbClr val="70AD47"/>
      </a:accent6>
      <a:hlink>
        <a:srgbClr val="FFF2CC"/>
      </a:hlink>
      <a:folHlink>
        <a:srgbClr val="FFF2CC"/>
      </a:folHlink>
    </a:clrScheme>
    <a:fontScheme name="天體">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頹漬風材質">
      <a:fillStyleLst>
        <a:solidFill>
          <a:schemeClr val="phClr"/>
        </a:solidFill>
        <a:blipFill rotWithShape="1">
          <a:blip xmlns:r="http://schemas.openxmlformats.org/officeDocument/2006/relationships" r:embed="rId1">
            <a:duotone>
              <a:schemeClr val="phClr">
                <a:tint val="67000"/>
                <a:shade val="65000"/>
              </a:schemeClr>
              <a:schemeClr val="phClr">
                <a:tint val="10000"/>
                <a:satMod val="130000"/>
              </a:schemeClr>
            </a:duotone>
          </a:blip>
          <a:tile tx="0" ty="0" sx="60000" sy="59000" flip="none" algn="b"/>
        </a:blipFill>
        <a:blipFill rotWithShape="1">
          <a:blip xmlns:r="http://schemas.openxmlformats.org/officeDocument/2006/relationships" r:embed="rId1">
            <a:duotone>
              <a:schemeClr val="phClr">
                <a:shade val="30000"/>
                <a:satMod val="115000"/>
              </a:schemeClr>
              <a:schemeClr val="phClr">
                <a:tint val="34000"/>
              </a:schemeClr>
            </a:duotone>
          </a:blip>
          <a:tile tx="0" ty="0" sx="60000" sy="59000" flip="none" algn="b"/>
        </a:blipFill>
      </a:fillStyleLst>
      <a:lnStyleLst>
        <a:ln w="6350" cap="flat" cmpd="sng" algn="ctr">
          <a:solidFill>
            <a:schemeClr val="phClr">
              <a:tint val="70000"/>
            </a:scheme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NPUST_2019" id="{9FA39091-8FBF-4D64-846A-E4D8EFF8957B}" vid="{32003292-1F11-406F-A0CD-26110C7BAF95}"/>
    </a:ext>
  </a:extLst>
</a:theme>
</file>

<file path=ppt/theme/theme2.xml><?xml version="1.0" encoding="utf-8"?>
<a:theme xmlns:a="http://schemas.openxmlformats.org/drawingml/2006/main" name="1_NPUST2018">
  <a:themeElements>
    <a:clrScheme name="自訂 3">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FFFF00"/>
      </a:hlink>
      <a:folHlink>
        <a:srgbClr val="CCAEE8"/>
      </a:folHlink>
    </a:clrScheme>
    <a:fontScheme name="天體">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天體">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NPUST2018" id="{8C631C9E-9761-4F9B-B38D-BADB8D6CC0FA}" vid="{87D34A70-DE80-40E8-94D4-484C090D7611}"/>
    </a:ext>
  </a:extLst>
</a:theme>
</file>

<file path=ppt/theme/theme3.xml><?xml version="1.0" encoding="utf-8"?>
<a:theme xmlns:a="http://schemas.openxmlformats.org/drawingml/2006/main" name="1_NPUST_2018">
  <a:themeElements>
    <a:clrScheme name="自訂 5">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FFFF00"/>
      </a:hlink>
      <a:folHlink>
        <a:srgbClr val="CCAEE8"/>
      </a:folHlink>
    </a:clrScheme>
    <a:fontScheme name="天體">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天體">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NPUST_2018" id="{65799B6B-FE42-4BC5-A816-FFBEFC74E52F}" vid="{6F9562A9-8340-4810-A4E5-2347D3B7C2F4}"/>
    </a:ext>
  </a:extLst>
</a:theme>
</file>

<file path=ppt/theme/theme4.xml><?xml version="1.0" encoding="utf-8"?>
<a:theme xmlns:a="http://schemas.openxmlformats.org/drawingml/2006/main" name="1_NPUST_201811">
  <a:themeElements>
    <a:clrScheme name="天體">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天體">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天體">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NPUST_201811" id="{0724B4A6-389F-4B0F-A476-D3B570B07B03}" vid="{C6EEEB16-60BF-46AD-9014-7BBBF16084BD}"/>
    </a:ext>
  </a:extLst>
</a:theme>
</file>

<file path=ppt/theme/theme5.xml><?xml version="1.0" encoding="utf-8"?>
<a:theme xmlns:a="http://schemas.openxmlformats.org/drawingml/2006/main" name="Damask">
  <a:themeElements>
    <a:clrScheme name="Damask">
      <a:dk1>
        <a:sysClr val="windowText" lastClr="000000"/>
      </a:dk1>
      <a:lt1>
        <a:sysClr val="window" lastClr="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Damask">
      <a:majorFont>
        <a:latin typeface="Bookman Old Style" panose="02050604050505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name="Damask" id="{F9A299A0-33D0-4E0F-9F3F-7163E3744208}" vid="{746EEEEA-FB6A-406B-B510-531588D54811}"/>
    </a:ext>
  </a:extLst>
</a:theme>
</file>

<file path=ppt/theme/theme6.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NPUST_2019</Template>
  <TotalTime>1654</TotalTime>
  <Words>3329</Words>
  <Application>Microsoft Office PowerPoint</Application>
  <PresentationFormat>寬螢幕</PresentationFormat>
  <Paragraphs>397</Paragraphs>
  <Slides>43</Slides>
  <Notes>0</Notes>
  <HiddenSlides>0</HiddenSlides>
  <MMClips>0</MMClips>
  <ScaleCrop>false</ScaleCrop>
  <HeadingPairs>
    <vt:vector size="6" baseType="variant">
      <vt:variant>
        <vt:lpstr>使用字型</vt:lpstr>
      </vt:variant>
      <vt:variant>
        <vt:i4>8</vt:i4>
      </vt:variant>
      <vt:variant>
        <vt:lpstr>佈景主題</vt:lpstr>
      </vt:variant>
      <vt:variant>
        <vt:i4>5</vt:i4>
      </vt:variant>
      <vt:variant>
        <vt:lpstr>投影片標題</vt:lpstr>
      </vt:variant>
      <vt:variant>
        <vt:i4>43</vt:i4>
      </vt:variant>
    </vt:vector>
  </HeadingPairs>
  <TitlesOfParts>
    <vt:vector size="56" baseType="lpstr">
      <vt:lpstr>微軟正黑體</vt:lpstr>
      <vt:lpstr>新細明體</vt:lpstr>
      <vt:lpstr>標楷體</vt:lpstr>
      <vt:lpstr>Arial</vt:lpstr>
      <vt:lpstr>Arial Black</vt:lpstr>
      <vt:lpstr>Bookman Old Style</vt:lpstr>
      <vt:lpstr>Calibri</vt:lpstr>
      <vt:lpstr>Rockwell</vt:lpstr>
      <vt:lpstr>NPUST_2019</vt:lpstr>
      <vt:lpstr>1_NPUST2018</vt:lpstr>
      <vt:lpstr>1_NPUST_2018</vt:lpstr>
      <vt:lpstr>1_NPUST_201811</vt:lpstr>
      <vt:lpstr>Damask</vt:lpstr>
      <vt:lpstr>Hello Bootstrap</vt:lpstr>
      <vt:lpstr>Hello BootStrap </vt:lpstr>
      <vt:lpstr>網頁框架</vt:lpstr>
      <vt:lpstr>網頁框架</vt:lpstr>
      <vt:lpstr>Bootstrap 起手式</vt:lpstr>
      <vt:lpstr>Bootstrap 起手式</vt:lpstr>
      <vt:lpstr>Bootstrap 起手式</vt:lpstr>
      <vt:lpstr>Bootstrap 起手式</vt:lpstr>
      <vt:lpstr>Bootstrap起手式</vt:lpstr>
      <vt:lpstr>Bootstrap 起手式</vt:lpstr>
      <vt:lpstr>第一個Hello world程式</vt:lpstr>
      <vt:lpstr>Bootstrap –網格系統(Grid System)</vt:lpstr>
      <vt:lpstr>網格系統(Grid System)</vt:lpstr>
      <vt:lpstr>網格系統(Grid System)</vt:lpstr>
      <vt:lpstr>網格系統(Grid System)</vt:lpstr>
      <vt:lpstr>網格系統(Grid System)的使用規則</vt:lpstr>
      <vt:lpstr>Grid排版的規則</vt:lpstr>
      <vt:lpstr>網格的斷點(Breakpoint)</vt:lpstr>
      <vt:lpstr>Bootstrap的自動佈局</vt:lpstr>
      <vt:lpstr>Bootstrap的自動佈局</vt:lpstr>
      <vt:lpstr>Bootstrap的自動佈局</vt:lpstr>
      <vt:lpstr>Bootstrap的自動佈局</vt:lpstr>
      <vt:lpstr>Bootstrap的自動佈局</vt:lpstr>
      <vt:lpstr>網格系統(Grid System)</vt:lpstr>
      <vt:lpstr>網格系統(Grid System)</vt:lpstr>
      <vt:lpstr>練習 套用Bootstrap</vt:lpstr>
      <vt:lpstr>顯示層級(responsive tiers)類別的使用</vt:lpstr>
      <vt:lpstr>顯示層級(responsive tiers)類別的使用</vt:lpstr>
      <vt:lpstr>顯示層級(responsive tiers)類別的使用</vt:lpstr>
      <vt:lpstr>方向性(flex-direction)</vt:lpstr>
      <vt:lpstr>方向性(flex-direction)</vt:lpstr>
      <vt:lpstr>對齊-垂直對齊(align-items-*)</vt:lpstr>
      <vt:lpstr>對齊-水平對齊(justify- content-*)</vt:lpstr>
      <vt:lpstr>移除間隙(no-gutter)</vt:lpstr>
      <vt:lpstr>Column的偏移設定(offset-n)</vt:lpstr>
      <vt:lpstr> 巢狀套用</vt:lpstr>
      <vt:lpstr>改變欄位排序(order-n)</vt:lpstr>
      <vt:lpstr>間隔設定(Spacing)</vt:lpstr>
      <vt:lpstr>間隔設定(Spacing)</vt:lpstr>
      <vt:lpstr>Display 顯示設定</vt:lpstr>
      <vt:lpstr>Display 顯示設定</vt:lpstr>
      <vt:lpstr>練習 Bootstrap 排版</vt:lpstr>
      <vt:lpstr>練習 Bootstrap 排版(結果畫面)</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Hello Bootstrap</dc:title>
  <dc:creator>Windows 使用者</dc:creator>
  <cp:lastModifiedBy>Windows 使用者</cp:lastModifiedBy>
  <cp:revision>97</cp:revision>
  <dcterms:created xsi:type="dcterms:W3CDTF">2019-03-19T13:05:10Z</dcterms:created>
  <dcterms:modified xsi:type="dcterms:W3CDTF">2019-03-26T03:21:08Z</dcterms:modified>
</cp:coreProperties>
</file>